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0A5CD1-13E0-4058-A755-38965A49884A}" v="21" dt="2018-06-05T17:12:51.4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6247" autoAdjust="0"/>
  </p:normalViewPr>
  <p:slideViewPr>
    <p:cSldViewPr snapToGrid="0">
      <p:cViewPr varScale="1">
        <p:scale>
          <a:sx n="103" d="100"/>
          <a:sy n="103" d="100"/>
        </p:scale>
        <p:origin x="14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 Ales" userId="6c4951b0e6e55853" providerId="LiveId" clId="{ED0A5CD1-13E0-4058-A755-38965A49884A}"/>
    <pc:docChg chg="custSel modSld">
      <pc:chgData name="Don Ales" userId="6c4951b0e6e55853" providerId="LiveId" clId="{ED0A5CD1-13E0-4058-A755-38965A49884A}" dt="2018-06-05T17:32:30.323" v="21" actId="688"/>
      <pc:docMkLst>
        <pc:docMk/>
      </pc:docMkLst>
      <pc:sldChg chg="addSp delSp modSp">
        <pc:chgData name="Don Ales" userId="6c4951b0e6e55853" providerId="LiveId" clId="{ED0A5CD1-13E0-4058-A755-38965A49884A}" dt="2018-06-05T17:32:30.323" v="21" actId="688"/>
        <pc:sldMkLst>
          <pc:docMk/>
          <pc:sldMk cId="535405071" sldId="256"/>
        </pc:sldMkLst>
        <pc:spChg chg="add mod">
          <ac:chgData name="Don Ales" userId="6c4951b0e6e55853" providerId="LiveId" clId="{ED0A5CD1-13E0-4058-A755-38965A49884A}" dt="2018-06-05T17:12:31.221" v="14" actId="1076"/>
          <ac:spMkLst>
            <pc:docMk/>
            <pc:sldMk cId="535405071" sldId="256"/>
            <ac:spMk id="22" creationId="{AEA795B5-11C3-4D3C-AA5A-1AE0B6E88BFC}"/>
          </ac:spMkLst>
        </pc:spChg>
        <pc:spChg chg="mod">
          <ac:chgData name="Don Ales" userId="6c4951b0e6e55853" providerId="LiveId" clId="{ED0A5CD1-13E0-4058-A755-38965A49884A}" dt="2018-06-05T17:32:30.323" v="21" actId="688"/>
          <ac:spMkLst>
            <pc:docMk/>
            <pc:sldMk cId="535405071" sldId="256"/>
            <ac:spMk id="30" creationId="{D60EC7BD-12A8-445C-9F01-40ADD854AD14}"/>
          </ac:spMkLst>
        </pc:spChg>
        <pc:spChg chg="del">
          <ac:chgData name="Don Ales" userId="6c4951b0e6e55853" providerId="LiveId" clId="{ED0A5CD1-13E0-4058-A755-38965A49884A}" dt="2018-06-05T17:12:11.109" v="10" actId="478"/>
          <ac:spMkLst>
            <pc:docMk/>
            <pc:sldMk cId="535405071" sldId="256"/>
            <ac:spMk id="32" creationId="{2C6A4F94-F1AC-4263-BFA0-40987D1F8369}"/>
          </ac:spMkLst>
        </pc:spChg>
        <pc:spChg chg="mod">
          <ac:chgData name="Don Ales" userId="6c4951b0e6e55853" providerId="LiveId" clId="{ED0A5CD1-13E0-4058-A755-38965A49884A}" dt="2018-06-05T17:12:51.496" v="20" actId="207"/>
          <ac:spMkLst>
            <pc:docMk/>
            <pc:sldMk cId="535405071" sldId="256"/>
            <ac:spMk id="33" creationId="{82B9106A-BE4E-41DB-BF14-3E88CF310CDF}"/>
          </ac:spMkLst>
        </pc:spChg>
        <pc:picChg chg="mod">
          <ac:chgData name="Don Ales" userId="6c4951b0e6e55853" providerId="LiveId" clId="{ED0A5CD1-13E0-4058-A755-38965A49884A}" dt="2018-06-05T17:12:24.955" v="13" actId="1076"/>
          <ac:picMkLst>
            <pc:docMk/>
            <pc:sldMk cId="535405071" sldId="256"/>
            <ac:picMk id="9" creationId="{9B987E03-8D12-4F2B-BEF2-A69F411C37AA}"/>
          </ac:picMkLst>
        </pc:picChg>
        <pc:cxnChg chg="add del mod">
          <ac:chgData name="Don Ales" userId="6c4951b0e6e55853" providerId="LiveId" clId="{ED0A5CD1-13E0-4058-A755-38965A49884A}" dt="2018-06-05T17:11:41.498" v="2" actId="478"/>
          <ac:cxnSpMkLst>
            <pc:docMk/>
            <pc:sldMk cId="535405071" sldId="256"/>
            <ac:cxnSpMk id="21" creationId="{E3D24372-5BB3-42B4-9345-C628A64662E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05CEB-D156-4806-B0A3-8EA5C1E368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0216C7-4101-4B94-A629-D54AD80277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E66B9-CCC6-4AE9-810F-221ABD58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26BD3-4683-417B-BCD3-A29FC97C8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3610F-832D-4B4B-884C-8B0E4EBAB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53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C8A9-A6E6-4688-804D-BE9EE7AD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7E1B-1954-4DE4-9361-80DDB65D4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3C96F-D8F0-400A-88D3-E6543E83D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3193C-CFB0-461D-8467-67BE339C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4DC19-5EA9-4E04-9F15-6563A0DD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37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B502A-5830-4FEE-BCAD-D6E8A29A8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D2EF5F-466D-4FDC-B53A-BF048846C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CF428-957C-4993-82FC-3799D431D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E770F-544F-4B1C-A215-ED481A86A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B7A2D-EDE7-4315-B63F-7B1746A35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2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7428A-26E9-45CB-AC07-00ACA097C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76072-0D37-413B-962E-8C0E07011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E4E9D-A2CB-4646-ADCF-7EC2F938A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A4DEE-1550-4838-A07B-564B3C1FF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5411A8-1CF2-4229-BBB2-973C5C107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6EC4C-EEA1-4AB6-ADAB-E6125E44D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33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F8CE3-4326-40CD-A236-B1325CFC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11923-698B-4269-8CF7-B92EA7B9A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88003-FEAC-446F-B0CE-F70C448F3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A77529-32F5-40BC-B782-2DD3EB561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1A5AE5-9040-48CD-91F1-810FB9FAB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040443-C982-46FA-B956-A5CB77160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E20B33-C4E5-40B1-BEC9-01C2E4B7B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6C104-6258-42F4-9045-3C4FE752A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82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D799F-BD1C-40A6-8EA4-6F5BD7941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23FE04-CD2C-463B-841D-EDBD0143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ADB8E2-CFC8-426B-8682-792682E7E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64A98-FDAF-4FFE-9932-78FFCE99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3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D897F0-6F2C-4AB3-B7D7-70E168056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D2BBCA-3376-4DEE-B830-D959717C2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EB3EEA-BE07-45DF-851A-F03DCA043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24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CD932-DF19-4CD5-8F83-A993170E6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63078-4262-4D40-B037-ABE5EBA99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B8DD4-02FF-45BA-A830-7DAC4FD4F8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D05BF-5243-4112-AA87-60750C1E0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F1E9F-8CFE-427B-94A0-CC500BCC7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F2CB5-F22F-410B-90F2-1BA761D72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2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6CCDD-23A0-4888-8272-D34F15398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B5046E-1F83-4029-94DF-A43154AFF5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3D3FB-5BC1-46D2-A597-08B5B9575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EFCDD-29E3-4983-B30C-E7A5B1C5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B1025-6E73-4428-81AF-4A9BFED44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1E12B9-BDA0-4809-AD7D-F7B9A9FA9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70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F3B2-B576-450E-A013-A9D685ABF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22361-556E-4BDD-9B78-9AD4F110D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271EE-5EAA-4738-9F46-BCD0637B6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EF854-5062-4988-847E-D26378B23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0620E-A2CB-4568-8584-70A6C7F4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1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D29FFA-1C48-44DB-81B7-EDD4A8800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CFA344-0ACE-4C4F-8538-4213D5284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BC086-D526-43F5-B881-11837CE9F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9FF05-A172-49CD-9E5E-7215E3C65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5F17F-6C1E-44F4-B9DB-D599E41EF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2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0895C2-F610-41BA-8F02-EC14271F3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FBCFB-9055-4F2E-A276-E0117C84A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535DE-13B7-45A5-9FA0-F05B877258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C9FAC-61D4-48D1-A4D0-522CBB28EE19}" type="datetimeFigureOut">
              <a:rPr lang="en-US" smtClean="0"/>
              <a:t>7/26/2024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B5F4-DB44-42C6-AB4D-23F4CF9D65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5AFE5-C250-4314-82E3-15B3E8081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67444-2108-4773-B5F8-CF664F801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C4B323F-9C2F-4C86-85B9-532A186D3E14}"/>
              </a:ext>
            </a:extLst>
          </p:cNvPr>
          <p:cNvSpPr/>
          <p:nvPr/>
        </p:nvSpPr>
        <p:spPr>
          <a:xfrm>
            <a:off x="1682412" y="1280582"/>
            <a:ext cx="9851347" cy="5052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987E03-8D12-4F2B-BEF2-A69F411C3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478" y="3295396"/>
            <a:ext cx="457240" cy="304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44D470-CE2E-4F85-B47D-CBA19ECB5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409669" y="3614136"/>
            <a:ext cx="457240" cy="3048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D6313B-02B6-4E45-9E7F-4032C054F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79465" y="6294809"/>
            <a:ext cx="457240" cy="3048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1F739B-5790-4A34-8B09-B07FE4F04EAC}"/>
              </a:ext>
            </a:extLst>
          </p:cNvPr>
          <p:cNvSpPr txBox="1"/>
          <p:nvPr/>
        </p:nvSpPr>
        <p:spPr>
          <a:xfrm>
            <a:off x="10207645" y="40125"/>
            <a:ext cx="265222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u="sng" dirty="0"/>
              <a:t>Legend</a:t>
            </a:r>
            <a:r>
              <a:rPr lang="en-US" sz="1400" b="1" u="sng" dirty="0"/>
              <a:t>:</a:t>
            </a:r>
          </a:p>
          <a:p>
            <a:r>
              <a:rPr lang="en-US" sz="1300" dirty="0"/>
              <a:t>Fire extinguisher </a:t>
            </a:r>
          </a:p>
          <a:p>
            <a:r>
              <a:rPr lang="en-US" sz="1300" dirty="0"/>
              <a:t>  </a:t>
            </a:r>
          </a:p>
          <a:p>
            <a:r>
              <a:rPr lang="en-US" sz="1300" dirty="0"/>
              <a:t>Crash doors 	</a:t>
            </a:r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F5A53871-064D-49A6-B51F-7632B6388459}"/>
              </a:ext>
            </a:extLst>
          </p:cNvPr>
          <p:cNvSpPr/>
          <p:nvPr/>
        </p:nvSpPr>
        <p:spPr>
          <a:xfrm>
            <a:off x="1557867" y="3663244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33B48BE9-FEDE-41F3-A793-62403A335A5E}"/>
              </a:ext>
            </a:extLst>
          </p:cNvPr>
          <p:cNvSpPr/>
          <p:nvPr/>
        </p:nvSpPr>
        <p:spPr>
          <a:xfrm>
            <a:off x="11475114" y="280401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055D6E7-A877-4CBD-B5D5-EDBF275D5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74286" y="689124"/>
            <a:ext cx="457240" cy="304826"/>
          </a:xfrm>
          <a:prstGeom prst="rect">
            <a:avLst/>
          </a:prstGeom>
        </p:spPr>
      </p:pic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9BEF2EE5-E208-47F1-8D11-4C0A2D8F511D}"/>
              </a:ext>
            </a:extLst>
          </p:cNvPr>
          <p:cNvSpPr/>
          <p:nvPr/>
        </p:nvSpPr>
        <p:spPr>
          <a:xfrm>
            <a:off x="11409669" y="4120893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5BAE8C05-BAC7-41C0-90F6-C1006413C235}"/>
              </a:ext>
            </a:extLst>
          </p:cNvPr>
          <p:cNvSpPr/>
          <p:nvPr/>
        </p:nvSpPr>
        <p:spPr>
          <a:xfrm>
            <a:off x="6149907" y="6218601"/>
            <a:ext cx="248635" cy="255718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7FDDA5-548B-4DDC-8C8D-68085B52C3CF}"/>
              </a:ext>
            </a:extLst>
          </p:cNvPr>
          <p:cNvCxnSpPr/>
          <p:nvPr/>
        </p:nvCxnSpPr>
        <p:spPr>
          <a:xfrm>
            <a:off x="1830149" y="1409699"/>
            <a:ext cx="951746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08AE130-D79D-4502-9B21-B363AC494E5F}"/>
              </a:ext>
            </a:extLst>
          </p:cNvPr>
          <p:cNvCxnSpPr>
            <a:cxnSpLocks/>
          </p:cNvCxnSpPr>
          <p:nvPr/>
        </p:nvCxnSpPr>
        <p:spPr>
          <a:xfrm flipH="1" flipV="1">
            <a:off x="1822594" y="1584126"/>
            <a:ext cx="3328" cy="44935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8D9609C-65F6-4114-9105-1A52044F2746}"/>
              </a:ext>
            </a:extLst>
          </p:cNvPr>
          <p:cNvSpPr txBox="1"/>
          <p:nvPr/>
        </p:nvSpPr>
        <p:spPr>
          <a:xfrm>
            <a:off x="1945554" y="3323223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32’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60EC7BD-12A8-445C-9F01-40ADD854AD14}"/>
              </a:ext>
            </a:extLst>
          </p:cNvPr>
          <p:cNvSpPr txBox="1"/>
          <p:nvPr/>
        </p:nvSpPr>
        <p:spPr>
          <a:xfrm rot="16200000">
            <a:off x="831878" y="3143052"/>
            <a:ext cx="744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Exit </a:t>
            </a:r>
            <a:r>
              <a:rPr lang="en-US" sz="1200" dirty="0"/>
              <a:t>3’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B9106A-BE4E-41DB-BF14-3E88CF310CDF}"/>
              </a:ext>
            </a:extLst>
          </p:cNvPr>
          <p:cNvSpPr txBox="1"/>
          <p:nvPr/>
        </p:nvSpPr>
        <p:spPr>
          <a:xfrm>
            <a:off x="6149907" y="6608393"/>
            <a:ext cx="12137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Entrance </a:t>
            </a:r>
            <a:r>
              <a:rPr lang="en-US" sz="1200" dirty="0"/>
              <a:t>6’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0693093-624C-4C73-AA1F-E4CC044ADEEF}"/>
              </a:ext>
            </a:extLst>
          </p:cNvPr>
          <p:cNvSpPr/>
          <p:nvPr/>
        </p:nvSpPr>
        <p:spPr>
          <a:xfrm>
            <a:off x="2463788" y="1280582"/>
            <a:ext cx="1677799" cy="28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Electrical panel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A795B5-11C3-4D3C-AA5A-1AE0B6E88BFC}"/>
              </a:ext>
            </a:extLst>
          </p:cNvPr>
          <p:cNvSpPr txBox="1"/>
          <p:nvPr/>
        </p:nvSpPr>
        <p:spPr>
          <a:xfrm rot="5400000">
            <a:off x="11662055" y="3780462"/>
            <a:ext cx="744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</a:rPr>
              <a:t>Exit </a:t>
            </a:r>
            <a:r>
              <a:rPr lang="en-US" sz="1200" dirty="0"/>
              <a:t>3’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714" y="1325153"/>
            <a:ext cx="1497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latin typeface="CityBlueprint" panose="00000400000000000000" pitchFamily="2" charset="2"/>
              </a:rPr>
              <a:t>To diagram your event: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41587" y="910965"/>
            <a:ext cx="5665273" cy="30777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solidFill>
                  <a:srgbClr val="C00000"/>
                </a:solidFill>
                <a:latin typeface="Sitka Display" panose="02000505000000020004" pitchFamily="2" charset="0"/>
              </a:rPr>
              <a:t>Please complete:</a:t>
            </a:r>
            <a:r>
              <a:rPr lang="en-US" sz="1400" b="1" dirty="0">
                <a:solidFill>
                  <a:srgbClr val="C00000"/>
                </a:solidFill>
                <a:latin typeface="Sitka Display" panose="02000505000000020004" pitchFamily="2" charset="0"/>
              </a:rPr>
              <a:t>  </a:t>
            </a:r>
            <a:r>
              <a:rPr lang="en-US" sz="1400" dirty="0">
                <a:latin typeface="Sitka Display" panose="02000505000000020004" pitchFamily="2" charset="0"/>
              </a:rPr>
              <a:t>We are using a total of ____ round tables, and ____ chairs</a:t>
            </a:r>
            <a:r>
              <a:rPr lang="en-US" sz="1400" b="1" u="sng" dirty="0">
                <a:solidFill>
                  <a:srgbClr val="C00000"/>
                </a:solidFill>
                <a:latin typeface="Sitka Display" panose="02000505000000020004" pitchFamily="2" charset="0"/>
              </a:rPr>
              <a:t>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91690" y="1421802"/>
            <a:ext cx="48627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79’</a:t>
            </a:r>
          </a:p>
        </p:txBody>
      </p:sp>
      <p:sp>
        <p:nvSpPr>
          <p:cNvPr id="31" name="Oval 30"/>
          <p:cNvSpPr/>
          <p:nvPr/>
        </p:nvSpPr>
        <p:spPr>
          <a:xfrm>
            <a:off x="229873" y="2256911"/>
            <a:ext cx="742960" cy="72999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-26525" y="3025202"/>
            <a:ext cx="1346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Sitka Display" panose="02000505000000020004" pitchFamily="2" charset="0"/>
              </a:rPr>
              <a:t>Use this chair icon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2191" y="3183616"/>
            <a:ext cx="187754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Sitka Display" panose="02000505000000020004" pitchFamily="2" charset="0"/>
              </a:rPr>
              <a:t>(100 provided)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779" y="2015529"/>
            <a:ext cx="9212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Sitka Display" panose="02000505000000020004" pitchFamily="2" charset="0"/>
              </a:rPr>
              <a:t>(12 provided)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0" y="1814388"/>
            <a:ext cx="1630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Sitka Display" panose="02000505000000020004" pitchFamily="2" charset="0"/>
              </a:rPr>
              <a:t>Use this round table icon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26515" y="86291"/>
            <a:ext cx="216057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/>
              <a:t>Building Capacity</a:t>
            </a:r>
          </a:p>
          <a:p>
            <a:r>
              <a:rPr lang="en-US" sz="1100" dirty="0"/>
              <a:t>375 seated</a:t>
            </a:r>
          </a:p>
          <a:p>
            <a:r>
              <a:rPr lang="en-US" sz="1100" dirty="0"/>
              <a:t>104 dinning</a:t>
            </a:r>
          </a:p>
          <a:p>
            <a:r>
              <a:rPr lang="en-US" sz="1100" dirty="0"/>
              <a:t>535 standing</a:t>
            </a:r>
          </a:p>
        </p:txBody>
      </p:sp>
      <p:sp>
        <p:nvSpPr>
          <p:cNvPr id="45" name="TextBox 11">
            <a:extLst>
              <a:ext uri="{FF2B5EF4-FFF2-40B4-BE49-F238E27FC236}">
                <a16:creationId xmlns:a16="http://schemas.microsoft.com/office/drawing/2014/main" id="{27AD863E-58B2-4804-8A4C-3250ACFB3AA0}"/>
              </a:ext>
            </a:extLst>
          </p:cNvPr>
          <p:cNvSpPr txBox="1"/>
          <p:nvPr/>
        </p:nvSpPr>
        <p:spPr>
          <a:xfrm>
            <a:off x="5334542" y="183887"/>
            <a:ext cx="3279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u="sng" dirty="0">
                <a:solidFill>
                  <a:srgbClr val="FF0000"/>
                </a:solidFill>
              </a:rPr>
              <a:t>Auburn Host Lions Building</a:t>
            </a:r>
            <a:endParaRPr lang="en-US" sz="2000" b="1" dirty="0"/>
          </a:p>
        </p:txBody>
      </p:sp>
      <p:sp>
        <p:nvSpPr>
          <p:cNvPr id="5" name="Oval 4"/>
          <p:cNvSpPr/>
          <p:nvPr/>
        </p:nvSpPr>
        <p:spPr>
          <a:xfrm>
            <a:off x="499517" y="3521825"/>
            <a:ext cx="165839" cy="1524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6127" y="59248"/>
            <a:ext cx="3052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Event Date: </a:t>
            </a:r>
            <a:r>
              <a:rPr lang="en-US" sz="1200" u="sng" dirty="0"/>
              <a:t>			</a:t>
            </a:r>
            <a:endParaRPr lang="en-US" sz="1200" dirty="0"/>
          </a:p>
          <a:p>
            <a:r>
              <a:rPr lang="en-US" sz="1200" dirty="0"/>
              <a:t>Event Name: </a:t>
            </a:r>
            <a:r>
              <a:rPr lang="en-US" sz="1200" u="sng" dirty="0"/>
              <a:t>			</a:t>
            </a:r>
            <a:endParaRPr lang="en-US" sz="1200" dirty="0"/>
          </a:p>
          <a:p>
            <a:r>
              <a:rPr lang="en-US" sz="1200" dirty="0"/>
              <a:t>Contract Number: </a:t>
            </a:r>
            <a:r>
              <a:rPr lang="en-US" sz="1200" u="sng" dirty="0"/>
              <a:t>		</a:t>
            </a:r>
            <a:endParaRPr lang="en-US" sz="1200" dirty="0"/>
          </a:p>
          <a:p>
            <a:r>
              <a:rPr lang="en-US" sz="1200" dirty="0"/>
              <a:t>Contact Name: </a:t>
            </a:r>
            <a:r>
              <a:rPr lang="en-US" sz="1200" u="sng" dirty="0"/>
              <a:t>		</a:t>
            </a:r>
          </a:p>
          <a:p>
            <a:r>
              <a:rPr lang="en-US" sz="1200" dirty="0"/>
              <a:t>Contact Phone: </a:t>
            </a:r>
            <a:r>
              <a:rPr lang="en-US" sz="1200" u="sng" dirty="0"/>
              <a:t>		</a:t>
            </a:r>
          </a:p>
          <a:p>
            <a:r>
              <a:rPr lang="en-US" sz="1200" dirty="0"/>
              <a:t>Contact Email: </a:t>
            </a:r>
            <a:r>
              <a:rPr lang="en-US" sz="1200" u="sng" dirty="0"/>
              <a:t>		</a:t>
            </a:r>
            <a:endParaRPr lang="en-US" sz="12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0EF8F47-CF53-AAF4-9977-E402A3810272}"/>
              </a:ext>
            </a:extLst>
          </p:cNvPr>
          <p:cNvSpPr/>
          <p:nvPr/>
        </p:nvSpPr>
        <p:spPr>
          <a:xfrm>
            <a:off x="3814072" y="3626067"/>
            <a:ext cx="572766" cy="524720"/>
          </a:xfrm>
          <a:prstGeom prst="ellips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2356C1-024D-F12A-57DF-BBC3B4D0A568}"/>
              </a:ext>
            </a:extLst>
          </p:cNvPr>
          <p:cNvSpPr/>
          <p:nvPr/>
        </p:nvSpPr>
        <p:spPr>
          <a:xfrm>
            <a:off x="6337974" y="3608940"/>
            <a:ext cx="572766" cy="524720"/>
          </a:xfrm>
          <a:prstGeom prst="ellips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750ACE1-DCCC-5116-E67A-3FA53A3966E3}"/>
              </a:ext>
            </a:extLst>
          </p:cNvPr>
          <p:cNvSpPr/>
          <p:nvPr/>
        </p:nvSpPr>
        <p:spPr>
          <a:xfrm>
            <a:off x="8851512" y="3608940"/>
            <a:ext cx="572766" cy="524720"/>
          </a:xfrm>
          <a:prstGeom prst="ellipse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C02E13-7135-5B16-6BF4-55C04CEE0514}"/>
              </a:ext>
            </a:extLst>
          </p:cNvPr>
          <p:cNvCxnSpPr/>
          <p:nvPr/>
        </p:nvCxnSpPr>
        <p:spPr>
          <a:xfrm>
            <a:off x="9517224" y="3802916"/>
            <a:ext cx="18303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AE1F59D-1C19-7315-BA7D-330FD88B9BFC}"/>
              </a:ext>
            </a:extLst>
          </p:cNvPr>
          <p:cNvCxnSpPr/>
          <p:nvPr/>
        </p:nvCxnSpPr>
        <p:spPr>
          <a:xfrm>
            <a:off x="6974222" y="3791103"/>
            <a:ext cx="18303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24B4832-67C0-C48F-A349-B9EEA2B6707A}"/>
              </a:ext>
            </a:extLst>
          </p:cNvPr>
          <p:cNvCxnSpPr/>
          <p:nvPr/>
        </p:nvCxnSpPr>
        <p:spPr>
          <a:xfrm>
            <a:off x="4461303" y="3806741"/>
            <a:ext cx="18303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AF00693-FDDD-9FDA-EDBF-37666EF08848}"/>
              </a:ext>
            </a:extLst>
          </p:cNvPr>
          <p:cNvCxnSpPr/>
          <p:nvPr/>
        </p:nvCxnSpPr>
        <p:spPr>
          <a:xfrm>
            <a:off x="1919740" y="3818466"/>
            <a:ext cx="183038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E4CC5DB-E575-19D4-D47E-CBFF6C25BCF4}"/>
              </a:ext>
            </a:extLst>
          </p:cNvPr>
          <p:cNvSpPr txBox="1"/>
          <p:nvPr/>
        </p:nvSpPr>
        <p:spPr>
          <a:xfrm>
            <a:off x="2681932" y="3938178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18.5’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D941B4-32A3-5578-C6F9-A46A752C7D5E}"/>
              </a:ext>
            </a:extLst>
          </p:cNvPr>
          <p:cNvSpPr txBox="1"/>
          <p:nvPr/>
        </p:nvSpPr>
        <p:spPr>
          <a:xfrm>
            <a:off x="5173386" y="3913910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18.5’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684366-87DE-FA80-AF10-D2C9198573C1}"/>
              </a:ext>
            </a:extLst>
          </p:cNvPr>
          <p:cNvSpPr txBox="1"/>
          <p:nvPr/>
        </p:nvSpPr>
        <p:spPr>
          <a:xfrm>
            <a:off x="7641914" y="3916833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18.5’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D69FCD-91B8-7B20-6706-C3CCCE5AF982}"/>
              </a:ext>
            </a:extLst>
          </p:cNvPr>
          <p:cNvSpPr txBox="1"/>
          <p:nvPr/>
        </p:nvSpPr>
        <p:spPr>
          <a:xfrm>
            <a:off x="10173300" y="3938178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18.5’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F698AE8-CC45-D942-0C7F-91AF5737A70F}"/>
              </a:ext>
            </a:extLst>
          </p:cNvPr>
          <p:cNvCxnSpPr>
            <a:cxnSpLocks/>
          </p:cNvCxnSpPr>
          <p:nvPr/>
        </p:nvCxnSpPr>
        <p:spPr>
          <a:xfrm>
            <a:off x="9146815" y="1483064"/>
            <a:ext cx="0" cy="19786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4D3E871-3864-5F65-899E-FDB22109EA94}"/>
              </a:ext>
            </a:extLst>
          </p:cNvPr>
          <p:cNvSpPr txBox="1"/>
          <p:nvPr/>
        </p:nvSpPr>
        <p:spPr>
          <a:xfrm>
            <a:off x="9165161" y="2278763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15.7’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671EE6A-231C-18E9-8E3D-F97772F8DB34}"/>
              </a:ext>
            </a:extLst>
          </p:cNvPr>
          <p:cNvCxnSpPr>
            <a:cxnSpLocks/>
          </p:cNvCxnSpPr>
          <p:nvPr/>
        </p:nvCxnSpPr>
        <p:spPr>
          <a:xfrm>
            <a:off x="9152425" y="4291269"/>
            <a:ext cx="0" cy="19786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4AD313FD-4452-42AB-583A-D49947374B5C}"/>
              </a:ext>
            </a:extLst>
          </p:cNvPr>
          <p:cNvSpPr txBox="1"/>
          <p:nvPr/>
        </p:nvSpPr>
        <p:spPr>
          <a:xfrm>
            <a:off x="9233036" y="5121652"/>
            <a:ext cx="518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15.4’</a:t>
            </a:r>
          </a:p>
        </p:txBody>
      </p:sp>
    </p:spTree>
    <p:extLst>
      <p:ext uri="{BB962C8B-B14F-4D97-AF65-F5344CB8AC3E}">
        <p14:creationId xmlns:p14="http://schemas.microsoft.com/office/powerpoint/2010/main" val="535405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117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CityBlueprint</vt:lpstr>
      <vt:lpstr>Sitka Display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Ales</dc:creator>
  <cp:lastModifiedBy>Don Ales</cp:lastModifiedBy>
  <cp:revision>20</cp:revision>
  <cp:lastPrinted>2024-07-26T17:10:45Z</cp:lastPrinted>
  <dcterms:created xsi:type="dcterms:W3CDTF">2018-06-04T20:14:00Z</dcterms:created>
  <dcterms:modified xsi:type="dcterms:W3CDTF">2024-07-26T17:43:56Z</dcterms:modified>
</cp:coreProperties>
</file>