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DF6F9-4A0A-46AD-B9AE-466DF60D967C}" v="92" dt="2018-06-05T17:26:57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 Ales" userId="6c4951b0e6e55853" providerId="LiveId" clId="{07FDF6F9-4A0A-46AD-B9AE-466DF60D967C}"/>
    <pc:docChg chg="custSel modSld">
      <pc:chgData name="Don Ales" userId="6c4951b0e6e55853" providerId="LiveId" clId="{07FDF6F9-4A0A-46AD-B9AE-466DF60D967C}" dt="2018-06-05T17:26:57.292" v="91" actId="1076"/>
      <pc:docMkLst>
        <pc:docMk/>
      </pc:docMkLst>
      <pc:sldChg chg="delSp modSp">
        <pc:chgData name="Don Ales" userId="6c4951b0e6e55853" providerId="LiveId" clId="{07FDF6F9-4A0A-46AD-B9AE-466DF60D967C}" dt="2018-06-05T17:26:57.292" v="91" actId="1076"/>
        <pc:sldMkLst>
          <pc:docMk/>
          <pc:sldMk cId="976973427" sldId="256"/>
        </pc:sldMkLst>
        <pc:spChg chg="mod">
          <ac:chgData name="Don Ales" userId="6c4951b0e6e55853" providerId="LiveId" clId="{07FDF6F9-4A0A-46AD-B9AE-466DF60D967C}" dt="2018-06-05T17:24:54.266" v="71" actId="1076"/>
          <ac:spMkLst>
            <pc:docMk/>
            <pc:sldMk cId="976973427" sldId="256"/>
            <ac:spMk id="69" creationId="{9326535B-7BA8-4190-85A6-2332A938ADAE}"/>
          </ac:spMkLst>
        </pc:spChg>
        <pc:spChg chg="mod">
          <ac:chgData name="Don Ales" userId="6c4951b0e6e55853" providerId="LiveId" clId="{07FDF6F9-4A0A-46AD-B9AE-466DF60D967C}" dt="2018-06-05T17:22:09.390" v="27" actId="1076"/>
          <ac:spMkLst>
            <pc:docMk/>
            <pc:sldMk cId="976973427" sldId="256"/>
            <ac:spMk id="74" creationId="{785E2AD5-E3C6-4D2D-9B95-EB37BE411C5F}"/>
          </ac:spMkLst>
        </pc:spChg>
        <pc:spChg chg="mod">
          <ac:chgData name="Don Ales" userId="6c4951b0e6e55853" providerId="LiveId" clId="{07FDF6F9-4A0A-46AD-B9AE-466DF60D967C}" dt="2018-06-05T17:20:56.584" v="4" actId="14100"/>
          <ac:spMkLst>
            <pc:docMk/>
            <pc:sldMk cId="976973427" sldId="256"/>
            <ac:spMk id="104" creationId="{B23548A5-9A56-4E38-9AD2-0AC03E6D7568}"/>
          </ac:spMkLst>
        </pc:spChg>
        <pc:spChg chg="mod">
          <ac:chgData name="Don Ales" userId="6c4951b0e6e55853" providerId="LiveId" clId="{07FDF6F9-4A0A-46AD-B9AE-466DF60D967C}" dt="2018-06-05T17:21:10.032" v="9" actId="14100"/>
          <ac:spMkLst>
            <pc:docMk/>
            <pc:sldMk cId="976973427" sldId="256"/>
            <ac:spMk id="105" creationId="{1D6C5D36-FEB2-4235-89A4-8475DB4DD651}"/>
          </ac:spMkLst>
        </pc:spChg>
        <pc:spChg chg="mod">
          <ac:chgData name="Don Ales" userId="6c4951b0e6e55853" providerId="LiveId" clId="{07FDF6F9-4A0A-46AD-B9AE-466DF60D967C}" dt="2018-06-05T17:21:19.473" v="15" actId="14100"/>
          <ac:spMkLst>
            <pc:docMk/>
            <pc:sldMk cId="976973427" sldId="256"/>
            <ac:spMk id="106" creationId="{21C44A9C-D953-4482-94D6-6C7EAFCF5BE7}"/>
          </ac:spMkLst>
        </pc:spChg>
        <pc:spChg chg="mod">
          <ac:chgData name="Don Ales" userId="6c4951b0e6e55853" providerId="LiveId" clId="{07FDF6F9-4A0A-46AD-B9AE-466DF60D967C}" dt="2018-06-05T17:22:36.366" v="33" actId="1076"/>
          <ac:spMkLst>
            <pc:docMk/>
            <pc:sldMk cId="976973427" sldId="256"/>
            <ac:spMk id="107" creationId="{D2BF91FD-47CE-401B-8ADA-23147C4BCFAC}"/>
          </ac:spMkLst>
        </pc:spChg>
        <pc:spChg chg="del">
          <ac:chgData name="Don Ales" userId="6c4951b0e6e55853" providerId="LiveId" clId="{07FDF6F9-4A0A-46AD-B9AE-466DF60D967C}" dt="2018-06-05T17:21:39.863" v="23" actId="478"/>
          <ac:spMkLst>
            <pc:docMk/>
            <pc:sldMk cId="976973427" sldId="256"/>
            <ac:spMk id="108" creationId="{E93FA827-E477-41FD-8BA6-FD94B730DCA6}"/>
          </ac:spMkLst>
        </pc:spChg>
        <pc:spChg chg="mod">
          <ac:chgData name="Don Ales" userId="6c4951b0e6e55853" providerId="LiveId" clId="{07FDF6F9-4A0A-46AD-B9AE-466DF60D967C}" dt="2018-06-05T17:26:50.357" v="90" actId="14100"/>
          <ac:spMkLst>
            <pc:docMk/>
            <pc:sldMk cId="976973427" sldId="256"/>
            <ac:spMk id="109" creationId="{CC8270D5-DE41-4214-B675-168693F79E7C}"/>
          </ac:spMkLst>
        </pc:spChg>
        <pc:spChg chg="mod">
          <ac:chgData name="Don Ales" userId="6c4951b0e6e55853" providerId="LiveId" clId="{07FDF6F9-4A0A-46AD-B9AE-466DF60D967C}" dt="2018-06-05T17:25:00.441" v="72" actId="1076"/>
          <ac:spMkLst>
            <pc:docMk/>
            <pc:sldMk cId="976973427" sldId="256"/>
            <ac:spMk id="110" creationId="{E39767EA-F5E8-47D0-9AD6-FF213278AC9B}"/>
          </ac:spMkLst>
        </pc:spChg>
        <pc:spChg chg="mod">
          <ac:chgData name="Don Ales" userId="6c4951b0e6e55853" providerId="LiveId" clId="{07FDF6F9-4A0A-46AD-B9AE-466DF60D967C}" dt="2018-06-05T17:24:44.868" v="70" actId="313"/>
          <ac:spMkLst>
            <pc:docMk/>
            <pc:sldMk cId="976973427" sldId="256"/>
            <ac:spMk id="111" creationId="{89734A42-0E19-43E4-A411-934F401A2D97}"/>
          </ac:spMkLst>
        </pc:spChg>
        <pc:spChg chg="mod">
          <ac:chgData name="Don Ales" userId="6c4951b0e6e55853" providerId="LiveId" clId="{07FDF6F9-4A0A-46AD-B9AE-466DF60D967C}" dt="2018-06-05T17:22:58.462" v="41" actId="14100"/>
          <ac:spMkLst>
            <pc:docMk/>
            <pc:sldMk cId="976973427" sldId="256"/>
            <ac:spMk id="112" creationId="{5484C532-35E2-49F5-B78A-1BC25CB825BB}"/>
          </ac:spMkLst>
        </pc:spChg>
        <pc:spChg chg="mod">
          <ac:chgData name="Don Ales" userId="6c4951b0e6e55853" providerId="LiveId" clId="{07FDF6F9-4A0A-46AD-B9AE-466DF60D967C}" dt="2018-06-05T17:26:42.370" v="83" actId="14100"/>
          <ac:spMkLst>
            <pc:docMk/>
            <pc:sldMk cId="976973427" sldId="256"/>
            <ac:spMk id="113" creationId="{C19572A8-F3B5-49B3-9700-5BC5C5FCE6B1}"/>
          </ac:spMkLst>
        </pc:spChg>
        <pc:picChg chg="mod">
          <ac:chgData name="Don Ales" userId="6c4951b0e6e55853" providerId="LiveId" clId="{07FDF6F9-4A0A-46AD-B9AE-466DF60D967C}" dt="2018-06-05T17:22:29.820" v="31" actId="1076"/>
          <ac:picMkLst>
            <pc:docMk/>
            <pc:sldMk cId="976973427" sldId="256"/>
            <ac:picMk id="59" creationId="{8FB47016-0B4E-47C3-A781-E037423E14D5}"/>
          </ac:picMkLst>
        </pc:picChg>
        <pc:picChg chg="mod">
          <ac:chgData name="Don Ales" userId="6c4951b0e6e55853" providerId="LiveId" clId="{07FDF6F9-4A0A-46AD-B9AE-466DF60D967C}" dt="2018-06-05T17:22:05.233" v="26" actId="1076"/>
          <ac:picMkLst>
            <pc:docMk/>
            <pc:sldMk cId="976973427" sldId="256"/>
            <ac:picMk id="60" creationId="{CF2B3DBF-6CFF-49A8-9AA8-85294BA25E9D}"/>
          </ac:picMkLst>
        </pc:picChg>
        <pc:picChg chg="mod">
          <ac:chgData name="Don Ales" userId="6c4951b0e6e55853" providerId="LiveId" clId="{07FDF6F9-4A0A-46AD-B9AE-466DF60D967C}" dt="2018-06-05T17:22:01.408" v="25" actId="1076"/>
          <ac:picMkLst>
            <pc:docMk/>
            <pc:sldMk cId="976973427" sldId="256"/>
            <ac:picMk id="61" creationId="{7A6D0C48-8F5F-4547-A837-3188B1C547C3}"/>
          </ac:picMkLst>
        </pc:picChg>
        <pc:picChg chg="mod">
          <ac:chgData name="Don Ales" userId="6c4951b0e6e55853" providerId="LiveId" clId="{07FDF6F9-4A0A-46AD-B9AE-466DF60D967C}" dt="2018-06-05T17:23:28.888" v="46" actId="1076"/>
          <ac:picMkLst>
            <pc:docMk/>
            <pc:sldMk cId="976973427" sldId="256"/>
            <ac:picMk id="62" creationId="{B2C27091-C7F1-4A97-805C-649FFF6D068B}"/>
          </ac:picMkLst>
        </pc:picChg>
        <pc:picChg chg="mod">
          <ac:chgData name="Don Ales" userId="6c4951b0e6e55853" providerId="LiveId" clId="{07FDF6F9-4A0A-46AD-B9AE-466DF60D967C}" dt="2018-06-05T17:26:57.292" v="91" actId="1076"/>
          <ac:picMkLst>
            <pc:docMk/>
            <pc:sldMk cId="976973427" sldId="256"/>
            <ac:picMk id="63" creationId="{09FE8D8F-A15C-4751-93E5-C05FDF93296F}"/>
          </ac:picMkLst>
        </pc:picChg>
        <pc:cxnChg chg="mod">
          <ac:chgData name="Don Ales" userId="6c4951b0e6e55853" providerId="LiveId" clId="{07FDF6F9-4A0A-46AD-B9AE-466DF60D967C}" dt="2018-06-05T17:26:14.580" v="75" actId="1076"/>
          <ac:cxnSpMkLst>
            <pc:docMk/>
            <pc:sldMk cId="976973427" sldId="256"/>
            <ac:cxnSpMk id="13" creationId="{52B6644B-07D5-4FC5-8E86-A791075ED5EA}"/>
          </ac:cxnSpMkLst>
        </pc:cxnChg>
        <pc:cxnChg chg="mod">
          <ac:chgData name="Don Ales" userId="6c4951b0e6e55853" providerId="LiveId" clId="{07FDF6F9-4A0A-46AD-B9AE-466DF60D967C}" dt="2018-06-05T17:26:11.208" v="74" actId="14100"/>
          <ac:cxnSpMkLst>
            <pc:docMk/>
            <pc:sldMk cId="976973427" sldId="256"/>
            <ac:cxnSpMk id="14" creationId="{BCC2D407-93E2-457B-9730-ABEF1AE1D7E9}"/>
          </ac:cxnSpMkLst>
        </pc:cxnChg>
        <pc:cxnChg chg="del">
          <ac:chgData name="Don Ales" userId="6c4951b0e6e55853" providerId="LiveId" clId="{07FDF6F9-4A0A-46AD-B9AE-466DF60D967C}" dt="2018-06-05T17:23:41.051" v="49" actId="478"/>
          <ac:cxnSpMkLst>
            <pc:docMk/>
            <pc:sldMk cId="976973427" sldId="256"/>
            <ac:cxnSpMk id="33" creationId="{6DC28054-A164-40AC-8197-E9D8211306EF}"/>
          </ac:cxnSpMkLst>
        </pc:cxnChg>
        <pc:cxnChg chg="mod">
          <ac:chgData name="Don Ales" userId="6c4951b0e6e55853" providerId="LiveId" clId="{07FDF6F9-4A0A-46AD-B9AE-466DF60D967C}" dt="2018-06-05T17:23:36.688" v="48" actId="14100"/>
          <ac:cxnSpMkLst>
            <pc:docMk/>
            <pc:sldMk cId="976973427" sldId="256"/>
            <ac:cxnSpMk id="35" creationId="{8169FAF9-D847-46B0-97E0-884C3A2A6ED9}"/>
          </ac:cxnSpMkLst>
        </pc:cxnChg>
        <pc:cxnChg chg="mod">
          <ac:chgData name="Don Ales" userId="6c4951b0e6e55853" providerId="LiveId" clId="{07FDF6F9-4A0A-46AD-B9AE-466DF60D967C}" dt="2018-06-05T17:22:21.656" v="29" actId="14100"/>
          <ac:cxnSpMkLst>
            <pc:docMk/>
            <pc:sldMk cId="976973427" sldId="256"/>
            <ac:cxnSpMk id="47" creationId="{335A3B2B-3E1C-4C2A-92CE-A5E5B562E89D}"/>
          </ac:cxnSpMkLst>
        </pc:cxnChg>
        <pc:cxnChg chg="mod">
          <ac:chgData name="Don Ales" userId="6c4951b0e6e55853" providerId="LiveId" clId="{07FDF6F9-4A0A-46AD-B9AE-466DF60D967C}" dt="2018-06-05T17:22:25.624" v="30" actId="14100"/>
          <ac:cxnSpMkLst>
            <pc:docMk/>
            <pc:sldMk cId="976973427" sldId="256"/>
            <ac:cxnSpMk id="48" creationId="{F72E9DDD-E697-4972-9958-7F07D7123E2B}"/>
          </ac:cxnSpMkLst>
        </pc:cxnChg>
        <pc:cxnChg chg="mod">
          <ac:chgData name="Don Ales" userId="6c4951b0e6e55853" providerId="LiveId" clId="{07FDF6F9-4A0A-46AD-B9AE-466DF60D967C}" dt="2018-06-05T17:22:50.217" v="34" actId="14100"/>
          <ac:cxnSpMkLst>
            <pc:docMk/>
            <pc:sldMk cId="976973427" sldId="256"/>
            <ac:cxnSpMk id="77" creationId="{21F6AE61-B503-4429-A079-6DFDC333DE9F}"/>
          </ac:cxnSpMkLst>
        </pc:cxnChg>
        <pc:cxnChg chg="mod">
          <ac:chgData name="Don Ales" userId="6c4951b0e6e55853" providerId="LiveId" clId="{07FDF6F9-4A0A-46AD-B9AE-466DF60D967C}" dt="2018-06-05T17:26:19.920" v="76" actId="14100"/>
          <ac:cxnSpMkLst>
            <pc:docMk/>
            <pc:sldMk cId="976973427" sldId="256"/>
            <ac:cxnSpMk id="79" creationId="{778DC0D0-5060-4601-A8E0-7F286EA018B2}"/>
          </ac:cxnSpMkLst>
        </pc:cxnChg>
        <pc:cxnChg chg="mod">
          <ac:chgData name="Don Ales" userId="6c4951b0e6e55853" providerId="LiveId" clId="{07FDF6F9-4A0A-46AD-B9AE-466DF60D967C}" dt="2018-06-05T17:22:33.480" v="32" actId="1076"/>
          <ac:cxnSpMkLst>
            <pc:docMk/>
            <pc:sldMk cId="976973427" sldId="256"/>
            <ac:cxnSpMk id="90" creationId="{757C8068-C481-49CF-81D6-65BD8892845F}"/>
          </ac:cxnSpMkLst>
        </pc:cxnChg>
        <pc:cxnChg chg="del">
          <ac:chgData name="Don Ales" userId="6c4951b0e6e55853" providerId="LiveId" clId="{07FDF6F9-4A0A-46AD-B9AE-466DF60D967C}" dt="2018-06-05T17:21:35.657" v="22" actId="478"/>
          <ac:cxnSpMkLst>
            <pc:docMk/>
            <pc:sldMk cId="976973427" sldId="256"/>
            <ac:cxnSpMk id="91" creationId="{D063C0F1-0566-4A40-9A2D-68202A25A2B9}"/>
          </ac:cxnSpMkLst>
        </pc:cxnChg>
        <pc:cxnChg chg="mod">
          <ac:chgData name="Don Ales" userId="6c4951b0e6e55853" providerId="LiveId" clId="{07FDF6F9-4A0A-46AD-B9AE-466DF60D967C}" dt="2018-06-05T17:23:44.666" v="50" actId="1076"/>
          <ac:cxnSpMkLst>
            <pc:docMk/>
            <pc:sldMk cId="976973427" sldId="256"/>
            <ac:cxnSpMk id="97" creationId="{62AB73CB-84D5-4712-B004-4536BFB8A8ED}"/>
          </ac:cxnSpMkLst>
        </pc:cxnChg>
        <pc:cxnChg chg="mod">
          <ac:chgData name="Don Ales" userId="6c4951b0e6e55853" providerId="LiveId" clId="{07FDF6F9-4A0A-46AD-B9AE-466DF60D967C}" dt="2018-06-05T17:25:08.170" v="73" actId="14100"/>
          <ac:cxnSpMkLst>
            <pc:docMk/>
            <pc:sldMk cId="976973427" sldId="256"/>
            <ac:cxnSpMk id="102" creationId="{1BAEB46A-BBD4-4A77-8034-A34C21745BE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5F8DFA-0088-48A6-93CF-D90EA92CA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1DD6C1C-BADD-4E04-B4C2-AA52815E0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1C25FE-47B5-4430-B033-223E5FDC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B48009E-6A1F-4CE1-AC0B-D7B23ADBF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5FAC90-5432-43A1-BC0F-0DB5370E0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6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7EC1D3-4563-4D5D-99CD-6F320A99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2B95F8-E08D-469B-85F4-7B34A373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9D83E37-4A5A-4B50-AAC4-F24213BA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E603920-DD79-4B35-9420-C6E379043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E2B020-2E0E-4A1F-A35F-A8B36812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5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C84D6D-DB9E-42AC-88E1-DD206B57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8404C2-C8BB-4974-B447-63050483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E87B6E-098C-44B3-8F2B-8D38B59D1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32DB46-01E8-456F-B2DF-FF47B283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694A08-1A4A-4F94-8D3C-E1777AF30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0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9320BA-1208-4886-B52D-3EEDDA65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A62174-2962-4CB7-9E58-BAD9A020E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0F8CF39-9FB2-43DD-9C36-47B09C076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C976C25-5C69-48C8-9A37-6687F1D0B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FCE4144-F679-46CD-9E6E-EB12E8429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B186F9-3004-486A-B768-FFA8C695F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38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A2859E-0EA5-4E9A-B697-435A8C4AA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FA77AB-B6AA-4DF4-AF53-4848D2622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C9C3432-203A-4921-B2DD-18500E27E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168AB07-3E9E-422A-B23C-EA8C9A5C7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F99CBE1-8E68-4950-847F-167682144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02D15FC-4B11-473B-A90E-BD7F2703B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71A9280-B9F4-4719-BEF4-A4C9F4AC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4C847DC-7974-49F4-A50C-ED59B7F5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42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EB31F8-4006-42AC-8ABB-1D43C6394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0E5287-FA18-46F6-9B6B-C282C944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51C077-AABA-4A2D-A077-72C94C5D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0ACC636-146A-4A02-A231-46B250FA9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1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AF91009-B4DA-4EE2-99A2-4061B42DF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1AFB7F8-F3A0-4628-BEE8-BC8A6BB17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20578D-F795-4CD7-8481-355376331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0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1FF07B-17E7-4C97-854F-7AAE7D3A1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DB360A-C0BA-46F3-8C79-504016F33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6807E2-7715-4D7E-8026-5766C45B2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DC2F97-088A-4958-9B22-358E35269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E84E94-672E-4408-969D-2506596C3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70307BC-BDE7-4DC1-82E6-22E1A389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2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43D694-4BF5-4BF3-BC28-B7987F7FE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5BE57C5-8D2B-4E3E-BF57-4150B5F66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8E441E-5E45-4E42-94C0-0730D59BC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73CF27-F34A-449C-9C52-3B8AE0B75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527716C-BC18-40C9-9559-BBD254A5F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22B09D-A466-4075-A470-96D98FAB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8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E69A8A-104A-4160-B7B3-B0A8A831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6FAA36F-760F-438B-9E0E-FB05DF7CA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693914-61C9-4EEE-AF24-AEF1ED9B2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714D11-4DAA-4D12-9E02-437F44871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5D7535-30B1-4B31-8683-67560D09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2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2E45368-F0A8-44C4-8CC7-272AA08D7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B83F96-3C46-48D6-846E-D1C40AAC5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1CDA030-5B50-418E-9D42-225F8B5D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74FD0A-3CAE-4AA1-840B-FA1DC9151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6F6E3F-9920-45B2-8943-A3BC7FFBB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0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1340B50-413C-4030-AE2C-37140A889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CA5ED7E-6DAA-4C34-A57D-A07DAFBD8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9F9E09-376C-4E1F-84A9-790B5E123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99F29-9A9C-405C-8EC8-E9A0882E1A3C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49EF82-7E2E-4511-918A-7114BE465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9CCEFF-4008-4E0D-B826-3BBC5F56F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8A031-1177-4C26-9A52-33404CF77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2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D55672C0-100B-448B-88B1-8AE848210F50}"/>
              </a:ext>
            </a:extLst>
          </p:cNvPr>
          <p:cNvSpPr txBox="1"/>
          <p:nvPr/>
        </p:nvSpPr>
        <p:spPr>
          <a:xfrm>
            <a:off x="588886" y="200079"/>
            <a:ext cx="11603114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i="1" u="sng" dirty="0"/>
              <a:t>Max building capacity</a:t>
            </a:r>
            <a:r>
              <a:rPr lang="en-US" sz="1300" dirty="0"/>
              <a:t>				</a:t>
            </a:r>
            <a:r>
              <a:rPr lang="en-US" sz="1600" i="1" u="sng" dirty="0">
                <a:solidFill>
                  <a:srgbClr val="FF0000"/>
                </a:solidFill>
              </a:rPr>
              <a:t>Tahoe Building </a:t>
            </a:r>
            <a:r>
              <a:rPr lang="en-US" sz="1600" dirty="0">
                <a:solidFill>
                  <a:srgbClr val="FF0000"/>
                </a:solidFill>
              </a:rPr>
              <a:t>			</a:t>
            </a:r>
            <a:r>
              <a:rPr lang="en-US" sz="1300" i="1" u="sng" dirty="0"/>
              <a:t>Legend</a:t>
            </a:r>
            <a:r>
              <a:rPr lang="en-US" sz="1300" dirty="0"/>
              <a:t> :           Fire extinguisher   </a:t>
            </a:r>
          </a:p>
          <a:p>
            <a:r>
              <a:rPr lang="en-US" sz="1300" dirty="0"/>
              <a:t>400 seated 										  Crash doors </a:t>
            </a:r>
          </a:p>
          <a:p>
            <a:r>
              <a:rPr lang="en-US" sz="1300" dirty="0"/>
              <a:t>185 dinning </a:t>
            </a:r>
          </a:p>
          <a:p>
            <a:r>
              <a:rPr lang="en-US" sz="1300" dirty="0"/>
              <a:t>560 standing 						</a:t>
            </a:r>
            <a:endParaRPr lang="en-US" sz="1200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43FCD65-C0E1-41E5-B43B-7CBC222877E3}"/>
              </a:ext>
            </a:extLst>
          </p:cNvPr>
          <p:cNvSpPr/>
          <p:nvPr/>
        </p:nvSpPr>
        <p:spPr>
          <a:xfrm>
            <a:off x="1009085" y="1224428"/>
            <a:ext cx="10052691" cy="48310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C9BBDF0F-7244-4A8C-8ED4-81EFBA7083EB}"/>
              </a:ext>
            </a:extLst>
          </p:cNvPr>
          <p:cNvCxnSpPr>
            <a:cxnSpLocks/>
          </p:cNvCxnSpPr>
          <p:nvPr/>
        </p:nvCxnSpPr>
        <p:spPr>
          <a:xfrm>
            <a:off x="2885101" y="4731798"/>
            <a:ext cx="0" cy="13237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BA18CD59-D15D-4C5B-B045-6600815188D5}"/>
              </a:ext>
            </a:extLst>
          </p:cNvPr>
          <p:cNvCxnSpPr>
            <a:cxnSpLocks/>
          </p:cNvCxnSpPr>
          <p:nvPr/>
        </p:nvCxnSpPr>
        <p:spPr>
          <a:xfrm>
            <a:off x="1009085" y="4731798"/>
            <a:ext cx="18716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2B6644B-07D5-4FC5-8E86-A791075ED5EA}"/>
              </a:ext>
            </a:extLst>
          </p:cNvPr>
          <p:cNvCxnSpPr>
            <a:cxnSpLocks/>
          </p:cNvCxnSpPr>
          <p:nvPr/>
        </p:nvCxnSpPr>
        <p:spPr>
          <a:xfrm>
            <a:off x="4686300" y="5304187"/>
            <a:ext cx="0" cy="7353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BCC2D407-93E2-457B-9730-ABEF1AE1D7E9}"/>
              </a:ext>
            </a:extLst>
          </p:cNvPr>
          <p:cNvCxnSpPr>
            <a:cxnSpLocks/>
          </p:cNvCxnSpPr>
          <p:nvPr/>
        </p:nvCxnSpPr>
        <p:spPr>
          <a:xfrm>
            <a:off x="2880733" y="5301449"/>
            <a:ext cx="1805567" cy="54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8169FAF9-D847-46B0-97E0-884C3A2A6ED9}"/>
              </a:ext>
            </a:extLst>
          </p:cNvPr>
          <p:cNvCxnSpPr>
            <a:cxnSpLocks/>
          </p:cNvCxnSpPr>
          <p:nvPr/>
        </p:nvCxnSpPr>
        <p:spPr>
          <a:xfrm flipV="1">
            <a:off x="9981710" y="3259507"/>
            <a:ext cx="0" cy="27541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8CCC3D82-F089-4F51-93DF-B3B684223F83}"/>
              </a:ext>
            </a:extLst>
          </p:cNvPr>
          <p:cNvCxnSpPr>
            <a:cxnSpLocks/>
          </p:cNvCxnSpPr>
          <p:nvPr/>
        </p:nvCxnSpPr>
        <p:spPr>
          <a:xfrm>
            <a:off x="8885328" y="4557204"/>
            <a:ext cx="1088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E245BF87-9AD0-4D5C-AABC-193ADA01397B}"/>
              </a:ext>
            </a:extLst>
          </p:cNvPr>
          <p:cNvCxnSpPr>
            <a:cxnSpLocks/>
          </p:cNvCxnSpPr>
          <p:nvPr/>
        </p:nvCxnSpPr>
        <p:spPr>
          <a:xfrm flipV="1">
            <a:off x="8885328" y="4557205"/>
            <a:ext cx="0" cy="14796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E2BF4438-6EF2-49F1-8C27-EF2AA53010AB}"/>
              </a:ext>
            </a:extLst>
          </p:cNvPr>
          <p:cNvCxnSpPr>
            <a:cxnSpLocks/>
          </p:cNvCxnSpPr>
          <p:nvPr/>
        </p:nvCxnSpPr>
        <p:spPr>
          <a:xfrm>
            <a:off x="7797104" y="5297010"/>
            <a:ext cx="1088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7673AED1-713F-4395-9ECD-0EBC6AE363DE}"/>
              </a:ext>
            </a:extLst>
          </p:cNvPr>
          <p:cNvCxnSpPr>
            <a:cxnSpLocks/>
          </p:cNvCxnSpPr>
          <p:nvPr/>
        </p:nvCxnSpPr>
        <p:spPr>
          <a:xfrm flipV="1">
            <a:off x="7797104" y="5297011"/>
            <a:ext cx="0" cy="7398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335A3B2B-3E1C-4C2A-92CE-A5E5B562E89D}"/>
              </a:ext>
            </a:extLst>
          </p:cNvPr>
          <p:cNvCxnSpPr>
            <a:cxnSpLocks/>
          </p:cNvCxnSpPr>
          <p:nvPr/>
        </p:nvCxnSpPr>
        <p:spPr>
          <a:xfrm>
            <a:off x="8863108" y="3246822"/>
            <a:ext cx="21958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F72E9DDD-E697-4972-9958-7F07D7123E2B}"/>
              </a:ext>
            </a:extLst>
          </p:cNvPr>
          <p:cNvCxnSpPr>
            <a:cxnSpLocks/>
          </p:cNvCxnSpPr>
          <p:nvPr/>
        </p:nvCxnSpPr>
        <p:spPr>
          <a:xfrm>
            <a:off x="8863108" y="1224428"/>
            <a:ext cx="0" cy="20223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Star: 5 Points 53">
            <a:extLst>
              <a:ext uri="{FF2B5EF4-FFF2-40B4-BE49-F238E27FC236}">
                <a16:creationId xmlns:a16="http://schemas.microsoft.com/office/drawing/2014/main" xmlns="" id="{0FF03319-54A8-4160-91FC-BE8B69A7D001}"/>
              </a:ext>
            </a:extLst>
          </p:cNvPr>
          <p:cNvSpPr/>
          <p:nvPr/>
        </p:nvSpPr>
        <p:spPr>
          <a:xfrm>
            <a:off x="9582130" y="228661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tar: 5 Points 54">
            <a:extLst>
              <a:ext uri="{FF2B5EF4-FFF2-40B4-BE49-F238E27FC236}">
                <a16:creationId xmlns:a16="http://schemas.microsoft.com/office/drawing/2014/main" xmlns="" id="{E5CBE63A-055A-4258-AAA3-60F068185B20}"/>
              </a:ext>
            </a:extLst>
          </p:cNvPr>
          <p:cNvSpPr/>
          <p:nvPr/>
        </p:nvSpPr>
        <p:spPr>
          <a:xfrm>
            <a:off x="2758936" y="4711663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6DD9808B-91FF-4D12-9713-DA8F0DA34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86371" y="569003"/>
            <a:ext cx="374408" cy="24960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C3D96F12-32C0-4255-B74E-5F765809E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63" y="2564206"/>
            <a:ext cx="374408" cy="24960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B43CA63A-F5E2-4BE2-B64A-3F0E85998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63" y="2192993"/>
            <a:ext cx="374408" cy="24960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8FB47016-0B4E-47C3-A781-E037423E1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881" y="2789180"/>
            <a:ext cx="374408" cy="24960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xmlns="" id="{CF2B3DBF-6CFF-49A8-9AA8-85294BA25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4888" y="981305"/>
            <a:ext cx="374408" cy="24960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7A6D0C48-8F5F-4547-A837-3188B1C54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82961" y="998581"/>
            <a:ext cx="374408" cy="24960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B2C27091-C7F1-4A97-805C-649FFF6D0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052" y="3334936"/>
            <a:ext cx="374408" cy="24960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09FE8D8F-A15C-4751-93E5-C05FDF932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47079" y="4324583"/>
            <a:ext cx="374408" cy="24960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xmlns="" id="{2A6EE2AB-A567-402D-9E08-F51D1797B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5407" y="5080124"/>
            <a:ext cx="374408" cy="24960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D120A805-2DA5-4497-A902-D0C76ED75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15" y="5012995"/>
            <a:ext cx="374408" cy="249605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C64A589F-8B69-48F1-AC0E-F8F8F6B3E34E}"/>
              </a:ext>
            </a:extLst>
          </p:cNvPr>
          <p:cNvSpPr txBox="1"/>
          <p:nvPr/>
        </p:nvSpPr>
        <p:spPr>
          <a:xfrm>
            <a:off x="1363312" y="5207465"/>
            <a:ext cx="77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Kitchen </a:t>
            </a:r>
            <a:r>
              <a:rPr lang="en-US" dirty="0"/>
              <a:t>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ABEC36D4-F221-4879-B207-D9583B99AEED}"/>
              </a:ext>
            </a:extLst>
          </p:cNvPr>
          <p:cNvSpPr txBox="1"/>
          <p:nvPr/>
        </p:nvSpPr>
        <p:spPr>
          <a:xfrm>
            <a:off x="7759860" y="5482247"/>
            <a:ext cx="119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Broom Room </a:t>
            </a:r>
            <a:r>
              <a:rPr lang="en-US" dirty="0"/>
              <a:t>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3616CD69-9FD4-4E84-97C4-A8374CB84764}"/>
              </a:ext>
            </a:extLst>
          </p:cNvPr>
          <p:cNvSpPr txBox="1"/>
          <p:nvPr/>
        </p:nvSpPr>
        <p:spPr>
          <a:xfrm>
            <a:off x="8889010" y="5029926"/>
            <a:ext cx="10610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Men’s Rest Room </a:t>
            </a:r>
            <a:r>
              <a:rPr lang="en-US" dirty="0"/>
              <a:t>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9326535B-7BA8-4190-85A6-2332A938ADAE}"/>
              </a:ext>
            </a:extLst>
          </p:cNvPr>
          <p:cNvSpPr txBox="1"/>
          <p:nvPr/>
        </p:nvSpPr>
        <p:spPr>
          <a:xfrm>
            <a:off x="10013313" y="4206740"/>
            <a:ext cx="9613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Women’s Restroom </a:t>
            </a:r>
            <a:r>
              <a:rPr lang="en-US" dirty="0"/>
              <a:t>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00888507-2570-483A-9153-DA9374A45387}"/>
              </a:ext>
            </a:extLst>
          </p:cNvPr>
          <p:cNvSpPr txBox="1"/>
          <p:nvPr/>
        </p:nvSpPr>
        <p:spPr>
          <a:xfrm>
            <a:off x="9722488" y="1942751"/>
            <a:ext cx="11514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Table &amp; Chair Storage </a:t>
            </a:r>
            <a:r>
              <a:rPr lang="en-US" dirty="0"/>
              <a:t> 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D5D7FC87-554C-49AE-8216-6B792FDB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9397" y="1003802"/>
            <a:ext cx="374408" cy="249605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xmlns="" id="{2B6E27F0-A8CF-482A-B42B-7C197B5E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19680" y="1004118"/>
            <a:ext cx="374408" cy="249605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8BD6D1C1-2266-4C53-BD81-58A91F63CDF8}"/>
              </a:ext>
            </a:extLst>
          </p:cNvPr>
          <p:cNvSpPr txBox="1"/>
          <p:nvPr/>
        </p:nvSpPr>
        <p:spPr>
          <a:xfrm>
            <a:off x="5706884" y="675339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Exit</a:t>
            </a:r>
            <a:r>
              <a:rPr lang="en-US" sz="1200" dirty="0"/>
              <a:t>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785E2AD5-E3C6-4D2D-9B95-EB37BE411C5F}"/>
              </a:ext>
            </a:extLst>
          </p:cNvPr>
          <p:cNvSpPr txBox="1"/>
          <p:nvPr/>
        </p:nvSpPr>
        <p:spPr>
          <a:xfrm>
            <a:off x="7870165" y="637221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Exit</a:t>
            </a:r>
            <a:r>
              <a:rPr lang="en-US" sz="1200" dirty="0"/>
              <a:t>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892414E2-681A-4C9D-AC92-AC878B92C024}"/>
              </a:ext>
            </a:extLst>
          </p:cNvPr>
          <p:cNvSpPr txBox="1"/>
          <p:nvPr/>
        </p:nvSpPr>
        <p:spPr>
          <a:xfrm rot="16200000">
            <a:off x="107927" y="2315632"/>
            <a:ext cx="902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</a:rPr>
              <a:t>Entrance</a:t>
            </a:r>
            <a:endParaRPr lang="en-US" sz="1200" dirty="0"/>
          </a:p>
        </p:txBody>
      </p:sp>
      <p:sp>
        <p:nvSpPr>
          <p:cNvPr id="76" name="Star: 5 Points 75">
            <a:extLst>
              <a:ext uri="{FF2B5EF4-FFF2-40B4-BE49-F238E27FC236}">
                <a16:creationId xmlns:a16="http://schemas.microsoft.com/office/drawing/2014/main" xmlns="" id="{D79463AD-1D74-4D1D-BDBD-1802E382F79C}"/>
              </a:ext>
            </a:extLst>
          </p:cNvPr>
          <p:cNvSpPr/>
          <p:nvPr/>
        </p:nvSpPr>
        <p:spPr>
          <a:xfrm>
            <a:off x="5243532" y="1072722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xmlns="" id="{21F6AE61-B503-4429-A079-6DFDC333DE9F}"/>
              </a:ext>
            </a:extLst>
          </p:cNvPr>
          <p:cNvCxnSpPr>
            <a:cxnSpLocks/>
          </p:cNvCxnSpPr>
          <p:nvPr/>
        </p:nvCxnSpPr>
        <p:spPr>
          <a:xfrm>
            <a:off x="1160638" y="1360007"/>
            <a:ext cx="7588447" cy="192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xmlns="" id="{778DC0D0-5060-4601-A8E0-7F286EA018B2}"/>
              </a:ext>
            </a:extLst>
          </p:cNvPr>
          <p:cNvCxnSpPr>
            <a:cxnSpLocks/>
          </p:cNvCxnSpPr>
          <p:nvPr/>
        </p:nvCxnSpPr>
        <p:spPr>
          <a:xfrm>
            <a:off x="4765431" y="5851579"/>
            <a:ext cx="290487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xmlns="" id="{3BBCCC8D-38AC-4EDB-8E6F-34639433077E}"/>
              </a:ext>
            </a:extLst>
          </p:cNvPr>
          <p:cNvCxnSpPr>
            <a:cxnSpLocks/>
          </p:cNvCxnSpPr>
          <p:nvPr/>
        </p:nvCxnSpPr>
        <p:spPr>
          <a:xfrm flipV="1">
            <a:off x="1146313" y="1484958"/>
            <a:ext cx="7006" cy="31709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xmlns="" id="{0F0A23E2-9871-478A-BBED-FEAFE18C3F8A}"/>
              </a:ext>
            </a:extLst>
          </p:cNvPr>
          <p:cNvCxnSpPr>
            <a:cxnSpLocks/>
          </p:cNvCxnSpPr>
          <p:nvPr/>
        </p:nvCxnSpPr>
        <p:spPr>
          <a:xfrm flipV="1">
            <a:off x="3962655" y="1504366"/>
            <a:ext cx="21112" cy="37500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xmlns="" id="{E37B7EF1-1866-4533-AE34-D3F177D3FB36}"/>
              </a:ext>
            </a:extLst>
          </p:cNvPr>
          <p:cNvCxnSpPr>
            <a:cxnSpLocks/>
          </p:cNvCxnSpPr>
          <p:nvPr/>
        </p:nvCxnSpPr>
        <p:spPr>
          <a:xfrm flipV="1">
            <a:off x="6583126" y="1491449"/>
            <a:ext cx="14379" cy="41562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xmlns="" id="{757C8068-C481-49CF-81D6-65BD8892845F}"/>
              </a:ext>
            </a:extLst>
          </p:cNvPr>
          <p:cNvCxnSpPr>
            <a:cxnSpLocks/>
          </p:cNvCxnSpPr>
          <p:nvPr/>
        </p:nvCxnSpPr>
        <p:spPr>
          <a:xfrm flipV="1">
            <a:off x="7886123" y="1400774"/>
            <a:ext cx="21112" cy="37500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xmlns="" id="{80911FF8-CFBB-49A8-80EE-41582F696D9E}"/>
              </a:ext>
            </a:extLst>
          </p:cNvPr>
          <p:cNvCxnSpPr>
            <a:cxnSpLocks/>
          </p:cNvCxnSpPr>
          <p:nvPr/>
        </p:nvCxnSpPr>
        <p:spPr>
          <a:xfrm flipV="1">
            <a:off x="1009085" y="6184940"/>
            <a:ext cx="10052691" cy="240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xmlns="" id="{62AB73CB-84D5-4712-B004-4536BFB8A8ED}"/>
              </a:ext>
            </a:extLst>
          </p:cNvPr>
          <p:cNvCxnSpPr>
            <a:cxnSpLocks/>
          </p:cNvCxnSpPr>
          <p:nvPr/>
        </p:nvCxnSpPr>
        <p:spPr>
          <a:xfrm>
            <a:off x="10090001" y="3362311"/>
            <a:ext cx="88735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xmlns="" id="{1BAEB46A-BBD4-4A77-8034-A34C21745BE4}"/>
              </a:ext>
            </a:extLst>
          </p:cNvPr>
          <p:cNvCxnSpPr>
            <a:cxnSpLocks/>
          </p:cNvCxnSpPr>
          <p:nvPr/>
        </p:nvCxnSpPr>
        <p:spPr>
          <a:xfrm flipV="1">
            <a:off x="10977355" y="3459738"/>
            <a:ext cx="0" cy="24613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B23548A5-9A56-4E38-9AD2-0AC03E6D7568}"/>
              </a:ext>
            </a:extLst>
          </p:cNvPr>
          <p:cNvSpPr txBox="1"/>
          <p:nvPr/>
        </p:nvSpPr>
        <p:spPr>
          <a:xfrm rot="16200000">
            <a:off x="1089662" y="2581961"/>
            <a:ext cx="555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13’</a:t>
            </a:r>
            <a:endParaRPr lang="en-US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1D6C5D36-FEB2-4235-89A4-8475DB4DD651}"/>
              </a:ext>
            </a:extLst>
          </p:cNvPr>
          <p:cNvSpPr txBox="1"/>
          <p:nvPr/>
        </p:nvSpPr>
        <p:spPr>
          <a:xfrm rot="16200000">
            <a:off x="3887468" y="2980317"/>
            <a:ext cx="555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25’</a:t>
            </a:r>
            <a:endParaRPr lang="en-US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21C44A9C-D953-4482-94D6-6C7EAFCF5BE7}"/>
              </a:ext>
            </a:extLst>
          </p:cNvPr>
          <p:cNvSpPr txBox="1"/>
          <p:nvPr/>
        </p:nvSpPr>
        <p:spPr>
          <a:xfrm rot="16200000">
            <a:off x="6440775" y="3016917"/>
            <a:ext cx="683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28’</a:t>
            </a:r>
            <a:endParaRPr lang="en-US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D2BF91FD-47CE-401B-8ADA-23147C4BCFAC}"/>
              </a:ext>
            </a:extLst>
          </p:cNvPr>
          <p:cNvSpPr txBox="1"/>
          <p:nvPr/>
        </p:nvSpPr>
        <p:spPr>
          <a:xfrm rot="16200000">
            <a:off x="7791443" y="3159612"/>
            <a:ext cx="65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24’</a:t>
            </a:r>
            <a:endParaRPr lang="en-US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CC8270D5-DE41-4214-B675-168693F79E7C}"/>
              </a:ext>
            </a:extLst>
          </p:cNvPr>
          <p:cNvSpPr txBox="1"/>
          <p:nvPr/>
        </p:nvSpPr>
        <p:spPr>
          <a:xfrm>
            <a:off x="5852029" y="6322848"/>
            <a:ext cx="791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110’</a:t>
            </a:r>
            <a:endParaRPr lang="en-US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E39767EA-F5E8-47D0-9AD6-FF213278AC9B}"/>
              </a:ext>
            </a:extLst>
          </p:cNvPr>
          <p:cNvSpPr txBox="1"/>
          <p:nvPr/>
        </p:nvSpPr>
        <p:spPr>
          <a:xfrm rot="5400000">
            <a:off x="10540510" y="5171572"/>
            <a:ext cx="529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10’</a:t>
            </a:r>
            <a:endParaRPr 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89734A42-0E19-43E4-A411-934F401A2D97}"/>
              </a:ext>
            </a:extLst>
          </p:cNvPr>
          <p:cNvSpPr txBox="1"/>
          <p:nvPr/>
        </p:nvSpPr>
        <p:spPr>
          <a:xfrm>
            <a:off x="10381757" y="3399212"/>
            <a:ext cx="511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7’</a:t>
            </a:r>
            <a:endParaRPr lang="en-US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5484C532-35E2-49F5-B78A-1BC25CB825BB}"/>
              </a:ext>
            </a:extLst>
          </p:cNvPr>
          <p:cNvSpPr txBox="1"/>
          <p:nvPr/>
        </p:nvSpPr>
        <p:spPr>
          <a:xfrm>
            <a:off x="5692501" y="1398525"/>
            <a:ext cx="702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107’</a:t>
            </a:r>
            <a:endParaRPr lang="en-US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C19572A8-F3B5-49B3-9700-5BC5C5FCE6B1}"/>
              </a:ext>
            </a:extLst>
          </p:cNvPr>
          <p:cNvSpPr txBox="1"/>
          <p:nvPr/>
        </p:nvSpPr>
        <p:spPr>
          <a:xfrm>
            <a:off x="5924635" y="5556037"/>
            <a:ext cx="562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63’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973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Ales</dc:creator>
  <cp:lastModifiedBy>GCF</cp:lastModifiedBy>
  <cp:revision>4</cp:revision>
  <dcterms:created xsi:type="dcterms:W3CDTF">2018-06-04T22:15:08Z</dcterms:created>
  <dcterms:modified xsi:type="dcterms:W3CDTF">2018-06-05T17:48:20Z</dcterms:modified>
</cp:coreProperties>
</file>