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573221-F3E1-4665-8DA4-0F8D57C17349}" v="93" dt="2018-06-05T17:19:36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BD0E0E-75A5-4E02-BE5E-97E54CA02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3B73E3E-9147-4B5A-8AEE-E63FFB8AE7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29ABCA6-09FA-4F9B-9D37-B249503B6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6AD5B83-15E7-4350-89F2-15CE5DA53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578B536-59A6-475B-81F8-1AE963B6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8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56F1C7-3345-4DC4-9A47-5E922AB55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7762819-6F6B-4D00-9345-86A105814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AE0E46-6481-48F7-A521-0E1D98DC1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A59E36D-11E0-499E-A536-52597D8B5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FAE0E6B-1F35-4C91-BF7E-62F9EA15F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6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A8793E-1796-4AC8-BE61-DDC622082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9F148B9-BA9A-4C19-BD43-527FDEF62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F8001A-E14B-47BC-8F21-4C5D64819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6ED61A-80E1-40BA-88BC-1504EB22B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D292666-AD56-49F9-9C4E-4CA9A2684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32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8DA020-0A41-4D56-8D10-16BEA7562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CB422D-89BC-4685-9FE7-C8534C396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50A5C66-7FA8-483C-BF97-E51ACA39D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0268A85-5FB8-41F9-B8B8-8CE908A87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C712F62-95FA-47F4-B1FB-D8BE176A1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FCE1BF4-93B2-4BB9-B500-8A45F42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0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B740A2-FF26-47DF-A4DF-42B60151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D7EA72B-0420-451D-A615-40265FEC0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D9E96A4-B8A8-449F-95EC-F4EF7FEB7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5CF7DE4-4424-4307-8FAB-7D72972FE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A85AFFF-B661-4469-A2FB-77F5CD2F9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A7D16EF-7BE1-40C6-930D-52067F46A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9931030-1C51-4AEB-92FB-4BC255F64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D499DA7-A49A-46BD-AE86-0BA7F16D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84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1262D6-FF53-4040-B4B0-653AE5BBF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61D9DF8-3446-4892-B90A-D8CD1932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1561AB5-157B-439A-A3B9-2FC48CD24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E7DDDA4-54F4-4E7B-896B-48368786C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79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28C7823-3FB5-461F-BA60-FE41ACA94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932B053-1D6B-43B7-A443-42D8C4DFC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7E60DAC-2105-4E41-B1F2-84796BD69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2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F8D1F4-E4F2-47E0-95E9-8467CA7E5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86133EB-1B47-4A46-A7AC-7DD7DA961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5A96864-880E-4DAD-8428-5103BDCAD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89CDCD7-9D9A-4CA2-A6B7-83471EE8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49B13E2-F5E9-428A-9194-89F364D0B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64D2D57-772F-4AA9-92DC-DA2ED90FA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2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DD26BB-321D-44BC-B270-29F83A2F5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8D7A48A-C718-4A46-AACF-AB908EB7E7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FDAF02E-AE15-4C33-95C8-D4A007F3D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F405C73-7ACB-412B-96C8-3D02D531B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7BB0AEB-F56D-408A-B1FF-6D82E95B5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3A52CFE-04BD-4E4D-8234-E900F9A68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6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8A698E-EF18-4DD4-88B7-E7082AB30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382ED3D-EAA9-49C1-A7A8-F8C28AC17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208A802-5139-4600-A3A0-8F76E6ECA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FDF3B62-329D-4268-9614-BC6BA815E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B4FD663-289B-4A2D-880C-EF3DB6F1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45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A3242445-1107-40BB-9A20-1A60D8FA9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AD827C4-410B-4B28-A962-22D417CE3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3964D82-1EF7-4B80-9C8D-A219488B5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B8D44F-652E-4ECC-8119-47F58234E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0D8CA56-D824-4495-9EBD-A8ED9AFF4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3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0D67C6F-1C3E-4364-B413-509DBDA38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EC3DDA9-5958-4C88-8239-9AD114CD4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215030-E146-4F0E-BA1E-F085882D4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EC283-2378-495E-82A1-55EAD5CC6D49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301E2B0-FBE7-44EC-8CF6-942681CAC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C645C9E-C655-431F-8AAA-6FA5E700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907E7-18ED-49A2-95A2-F3EFB3AC4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2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>
            <a:extLst>
              <a:ext uri="{FF2B5EF4-FFF2-40B4-BE49-F238E27FC236}">
                <a16:creationId xmlns="" xmlns:a16="http://schemas.microsoft.com/office/drawing/2014/main" id="{0910B33A-F710-4DB3-A61C-005C8DE92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645834" y="4503646"/>
            <a:ext cx="457240" cy="304826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="" xmlns:a16="http://schemas.microsoft.com/office/drawing/2014/main" id="{27AD863E-58B2-4804-8A4C-3250ACFB3AA0}"/>
              </a:ext>
            </a:extLst>
          </p:cNvPr>
          <p:cNvSpPr txBox="1"/>
          <p:nvPr/>
        </p:nvSpPr>
        <p:spPr>
          <a:xfrm>
            <a:off x="500714" y="-11159"/>
            <a:ext cx="1160311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i="1" u="sng" dirty="0"/>
              <a:t>Max building capacity</a:t>
            </a:r>
            <a:r>
              <a:rPr lang="en-US" sz="1300" dirty="0"/>
              <a:t>				</a:t>
            </a:r>
            <a:r>
              <a:rPr lang="en-US" sz="1600" i="1" u="sng" dirty="0">
                <a:solidFill>
                  <a:srgbClr val="FF0000"/>
                </a:solidFill>
              </a:rPr>
              <a:t>Sierra Building </a:t>
            </a:r>
            <a:r>
              <a:rPr lang="en-US" sz="1600" dirty="0">
                <a:solidFill>
                  <a:srgbClr val="FF0000"/>
                </a:solidFill>
              </a:rPr>
              <a:t>			  </a:t>
            </a:r>
            <a:r>
              <a:rPr lang="en-US" sz="1300" i="1" u="sng" dirty="0"/>
              <a:t>Legend</a:t>
            </a:r>
            <a:r>
              <a:rPr lang="en-US" sz="1300" dirty="0"/>
              <a:t> :               Fire extinguisher  </a:t>
            </a:r>
          </a:p>
          <a:p>
            <a:r>
              <a:rPr lang="en-US" sz="1300" dirty="0"/>
              <a:t> 700 seated</a:t>
            </a:r>
          </a:p>
          <a:p>
            <a:r>
              <a:rPr lang="en-US" sz="1300" dirty="0"/>
              <a:t>325 dining 										 </a:t>
            </a:r>
            <a:r>
              <a:rPr lang="en-US" sz="1300" dirty="0" err="1"/>
              <a:t>Cra</a:t>
            </a:r>
            <a:r>
              <a:rPr lang="en-US" sz="1300" dirty="0"/>
              <a:t> Crash doors </a:t>
            </a:r>
            <a:endParaRPr lang="en-US" sz="1300" b="1" dirty="0"/>
          </a:p>
          <a:p>
            <a:r>
              <a:rPr lang="en-US" sz="1300"/>
              <a:t>950 standing </a:t>
            </a:r>
            <a:r>
              <a:rPr lang="en-US" sz="1300" dirty="0"/>
              <a:t>										</a:t>
            </a:r>
          </a:p>
          <a:p>
            <a:r>
              <a:rPr lang="en-US" sz="1300" b="1" dirty="0"/>
              <a:t>						</a:t>
            </a:r>
            <a:endParaRPr lang="en-US" sz="1200" b="1" dirty="0"/>
          </a:p>
          <a:p>
            <a:endParaRPr lang="en-US" dirty="0"/>
          </a:p>
        </p:txBody>
      </p:sp>
      <p:sp>
        <p:nvSpPr>
          <p:cNvPr id="5" name="Star: 5 Points 4">
            <a:extLst>
              <a:ext uri="{FF2B5EF4-FFF2-40B4-BE49-F238E27FC236}">
                <a16:creationId xmlns="" xmlns:a16="http://schemas.microsoft.com/office/drawing/2014/main" id="{AFF9B0AE-7198-40E6-A6AC-A797D326A3D4}"/>
              </a:ext>
            </a:extLst>
          </p:cNvPr>
          <p:cNvSpPr/>
          <p:nvPr/>
        </p:nvSpPr>
        <p:spPr>
          <a:xfrm>
            <a:off x="9734504" y="36448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="" xmlns:a16="http://schemas.microsoft.com/office/drawing/2014/main" id="{EC282A25-B6BA-4EB4-8C85-A5AE7EC1B83D}"/>
              </a:ext>
            </a:extLst>
          </p:cNvPr>
          <p:cNvSpPr/>
          <p:nvPr/>
        </p:nvSpPr>
        <p:spPr>
          <a:xfrm>
            <a:off x="11226299" y="5004578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="" xmlns:a16="http://schemas.microsoft.com/office/drawing/2014/main" id="{8B9F56F2-D6CB-474F-833C-085BB35E2856}"/>
              </a:ext>
            </a:extLst>
          </p:cNvPr>
          <p:cNvSpPr/>
          <p:nvPr/>
        </p:nvSpPr>
        <p:spPr>
          <a:xfrm>
            <a:off x="3009786" y="4597066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49B7721-9FD3-4EAC-BFEC-5C1FF6541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234858" y="1440872"/>
            <a:ext cx="457240" cy="3048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A574D1E-849B-4603-B103-DE28197C0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65020" y="942943"/>
            <a:ext cx="457240" cy="3048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958AAE8-A2F9-44E5-9475-2139066A4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237924" y="5418937"/>
            <a:ext cx="457240" cy="3048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D144C5E-4233-4831-93F2-B914F9176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79727" y="915845"/>
            <a:ext cx="457240" cy="3048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BB8F6EB-4CC8-4DC1-9D3C-035DE3FA7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78926" y="4479302"/>
            <a:ext cx="457240" cy="3048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55876D3-6254-49A0-B202-F467124B2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79763" y="4479302"/>
            <a:ext cx="457240" cy="3048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9DB24B9-0A02-4D61-9EF4-F19B4C0AD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19682" y="5965724"/>
            <a:ext cx="457240" cy="3048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9B0066BB-D6B5-4C08-8036-08424F967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21908" y="5999322"/>
            <a:ext cx="361462" cy="240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1DEE79A-161B-4FEC-A21D-CC2D9AFD9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69477" y="5719427"/>
            <a:ext cx="364497" cy="2429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625B05AA-3D20-4A08-BFF2-78E07EC36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3285" y="4491878"/>
            <a:ext cx="457240" cy="3048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D93782AB-881C-4356-95F4-8C4243C9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66128" y="4479302"/>
            <a:ext cx="457240" cy="304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F3200411-26A7-49E6-BB1E-252D5DCBB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67839" y="5758264"/>
            <a:ext cx="457240" cy="3048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3D7002B2-6183-4210-A5E3-71EC3F80C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2723" y="5766819"/>
            <a:ext cx="457240" cy="30482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3C7B6C60-6A7C-4BF0-A0F5-289525EDBB07}"/>
              </a:ext>
            </a:extLst>
          </p:cNvPr>
          <p:cNvSpPr/>
          <p:nvPr/>
        </p:nvSpPr>
        <p:spPr>
          <a:xfrm>
            <a:off x="2691679" y="1188919"/>
            <a:ext cx="8663060" cy="4829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25D4E0EE-B3EE-4F24-B691-C7F00DE3DB46}"/>
              </a:ext>
            </a:extLst>
          </p:cNvPr>
          <p:cNvCxnSpPr/>
          <p:nvPr/>
        </p:nvCxnSpPr>
        <p:spPr>
          <a:xfrm>
            <a:off x="2686050" y="1188918"/>
            <a:ext cx="0" cy="48213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06E8D4FE-47EB-4BC3-ADF5-02363DB0ED0B}"/>
              </a:ext>
            </a:extLst>
          </p:cNvPr>
          <p:cNvCxnSpPr/>
          <p:nvPr/>
        </p:nvCxnSpPr>
        <p:spPr>
          <a:xfrm>
            <a:off x="9983139" y="1198636"/>
            <a:ext cx="0" cy="48213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36026E5A-5175-4A74-A033-C1A1E8801674}"/>
              </a:ext>
            </a:extLst>
          </p:cNvPr>
          <p:cNvCxnSpPr>
            <a:cxnSpLocks/>
          </p:cNvCxnSpPr>
          <p:nvPr/>
        </p:nvCxnSpPr>
        <p:spPr>
          <a:xfrm flipH="1">
            <a:off x="2686050" y="4759574"/>
            <a:ext cx="72971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tar: 5 Points 27">
            <a:extLst>
              <a:ext uri="{FF2B5EF4-FFF2-40B4-BE49-F238E27FC236}">
                <a16:creationId xmlns="" xmlns:a16="http://schemas.microsoft.com/office/drawing/2014/main" id="{CF2AF466-F5DE-42FE-9878-4F4360F78906}"/>
              </a:ext>
            </a:extLst>
          </p:cNvPr>
          <p:cNvSpPr/>
          <p:nvPr/>
        </p:nvSpPr>
        <p:spPr>
          <a:xfrm>
            <a:off x="8678803" y="1140847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EF28C8C3-9FDD-4878-92F5-EA8A57830D00}"/>
              </a:ext>
            </a:extLst>
          </p:cNvPr>
          <p:cNvCxnSpPr>
            <a:cxnSpLocks/>
          </p:cNvCxnSpPr>
          <p:nvPr/>
        </p:nvCxnSpPr>
        <p:spPr>
          <a:xfrm flipH="1">
            <a:off x="9989327" y="5631065"/>
            <a:ext cx="2986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E65674CC-D553-4350-BABA-F99902C2FE26}"/>
              </a:ext>
            </a:extLst>
          </p:cNvPr>
          <p:cNvCxnSpPr>
            <a:cxnSpLocks/>
          </p:cNvCxnSpPr>
          <p:nvPr/>
        </p:nvCxnSpPr>
        <p:spPr>
          <a:xfrm>
            <a:off x="8410042" y="4759574"/>
            <a:ext cx="0" cy="12484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79C977F7-E34A-4AE2-9A54-08F8D4137062}"/>
              </a:ext>
            </a:extLst>
          </p:cNvPr>
          <p:cNvCxnSpPr>
            <a:cxnSpLocks/>
          </p:cNvCxnSpPr>
          <p:nvPr/>
        </p:nvCxnSpPr>
        <p:spPr>
          <a:xfrm>
            <a:off x="6866808" y="4751202"/>
            <a:ext cx="0" cy="12484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97F7767C-BD42-4175-AB6C-9CA5139AA6AA}"/>
              </a:ext>
            </a:extLst>
          </p:cNvPr>
          <p:cNvCxnSpPr>
            <a:cxnSpLocks/>
          </p:cNvCxnSpPr>
          <p:nvPr/>
        </p:nvCxnSpPr>
        <p:spPr>
          <a:xfrm>
            <a:off x="5357603" y="4771580"/>
            <a:ext cx="0" cy="12484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F2D86B22-3A12-4713-A1B0-92695D057AD0}"/>
              </a:ext>
            </a:extLst>
          </p:cNvPr>
          <p:cNvCxnSpPr>
            <a:cxnSpLocks/>
          </p:cNvCxnSpPr>
          <p:nvPr/>
        </p:nvCxnSpPr>
        <p:spPr>
          <a:xfrm flipV="1">
            <a:off x="10287939" y="5631065"/>
            <a:ext cx="0" cy="3889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491DBEAF-3BE5-4C3A-9B0D-D9695CDB240E}"/>
              </a:ext>
            </a:extLst>
          </p:cNvPr>
          <p:cNvCxnSpPr>
            <a:cxnSpLocks/>
          </p:cNvCxnSpPr>
          <p:nvPr/>
        </p:nvCxnSpPr>
        <p:spPr>
          <a:xfrm flipH="1">
            <a:off x="6456080" y="5712444"/>
            <a:ext cx="4107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53B3412E-265D-418D-B8F2-E51FCA2EEF3B}"/>
              </a:ext>
            </a:extLst>
          </p:cNvPr>
          <p:cNvCxnSpPr>
            <a:cxnSpLocks/>
          </p:cNvCxnSpPr>
          <p:nvPr/>
        </p:nvCxnSpPr>
        <p:spPr>
          <a:xfrm>
            <a:off x="6475848" y="5712444"/>
            <a:ext cx="0" cy="3075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F40F98A2-83B9-4E08-8C32-A3107EEAE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778" y="5636840"/>
            <a:ext cx="415950" cy="22937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="" xmlns:a16="http://schemas.microsoft.com/office/drawing/2014/main" id="{73E8A0B3-1528-4572-A995-5364F6FB2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71616" y="451325"/>
            <a:ext cx="374408" cy="24960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DEDB62F9-193D-4CF5-9DAB-33DA0E02D05E}"/>
              </a:ext>
            </a:extLst>
          </p:cNvPr>
          <p:cNvSpPr txBox="1"/>
          <p:nvPr/>
        </p:nvSpPr>
        <p:spPr>
          <a:xfrm rot="16200000">
            <a:off x="1479891" y="3396880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Stage</a:t>
            </a:r>
            <a:r>
              <a:rPr lang="en-US" dirty="0"/>
              <a:t>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97526791-8158-4511-8CD6-B05D93F44ECB}"/>
              </a:ext>
            </a:extLst>
          </p:cNvPr>
          <p:cNvSpPr txBox="1"/>
          <p:nvPr/>
        </p:nvSpPr>
        <p:spPr>
          <a:xfrm>
            <a:off x="8645690" y="5088956"/>
            <a:ext cx="11291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Men’s Rest Room </a:t>
            </a:r>
            <a:r>
              <a:rPr lang="en-US" dirty="0"/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A971BA7C-75E0-4EB5-923C-F3DFBA369B2C}"/>
              </a:ext>
            </a:extLst>
          </p:cNvPr>
          <p:cNvSpPr txBox="1"/>
          <p:nvPr/>
        </p:nvSpPr>
        <p:spPr>
          <a:xfrm>
            <a:off x="3592620" y="5198846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Foyer</a:t>
            </a:r>
            <a:r>
              <a:rPr lang="en-US" dirty="0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31EDA620-C60E-4FC4-8EC4-27FFB60ADB36}"/>
              </a:ext>
            </a:extLst>
          </p:cNvPr>
          <p:cNvSpPr txBox="1"/>
          <p:nvPr/>
        </p:nvSpPr>
        <p:spPr>
          <a:xfrm>
            <a:off x="7104369" y="5081757"/>
            <a:ext cx="11051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Women’s Rest Room</a:t>
            </a:r>
            <a:r>
              <a:rPr lang="en-US" dirty="0"/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D26974BF-06C1-4774-B605-08607253D766}"/>
              </a:ext>
            </a:extLst>
          </p:cNvPr>
          <p:cNvSpPr txBox="1"/>
          <p:nvPr/>
        </p:nvSpPr>
        <p:spPr>
          <a:xfrm>
            <a:off x="5515680" y="5077067"/>
            <a:ext cx="1102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Tables &amp; Chair Room </a:t>
            </a:r>
            <a:r>
              <a:rPr lang="en-US" dirty="0"/>
              <a:t>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9C4555EF-DB29-4FB8-84F0-6DFFF699EAE9}"/>
              </a:ext>
            </a:extLst>
          </p:cNvPr>
          <p:cNvSpPr txBox="1"/>
          <p:nvPr/>
        </p:nvSpPr>
        <p:spPr>
          <a:xfrm rot="16200000">
            <a:off x="9795246" y="4559459"/>
            <a:ext cx="774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Storage Room</a:t>
            </a:r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EBE74F00-EE90-4355-BDC3-3A3013C1C5B2}"/>
              </a:ext>
            </a:extLst>
          </p:cNvPr>
          <p:cNvSpPr txBox="1"/>
          <p:nvPr/>
        </p:nvSpPr>
        <p:spPr>
          <a:xfrm rot="16200000">
            <a:off x="9799142" y="3234723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Kitchen</a:t>
            </a:r>
            <a:r>
              <a:rPr lang="en-US" dirty="0"/>
              <a:t>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2640A4C2-AE4F-479F-89F6-ED809B147A05}"/>
              </a:ext>
            </a:extLst>
          </p:cNvPr>
          <p:cNvSpPr txBox="1"/>
          <p:nvPr/>
        </p:nvSpPr>
        <p:spPr>
          <a:xfrm rot="16200000">
            <a:off x="10341633" y="1780454"/>
            <a:ext cx="906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No Access</a:t>
            </a:r>
            <a:endParaRPr lang="en-US" dirty="0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="" xmlns:a16="http://schemas.microsoft.com/office/drawing/2014/main" id="{5E33804F-DA73-48E0-B498-CF8DE4CD4365}"/>
              </a:ext>
            </a:extLst>
          </p:cNvPr>
          <p:cNvCxnSpPr>
            <a:cxnSpLocks/>
          </p:cNvCxnSpPr>
          <p:nvPr/>
        </p:nvCxnSpPr>
        <p:spPr>
          <a:xfrm>
            <a:off x="2831977" y="1323976"/>
            <a:ext cx="7076776" cy="666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="" xmlns:a16="http://schemas.microsoft.com/office/drawing/2014/main" id="{01C3E2A1-2478-43F1-91AF-4290FD922405}"/>
              </a:ext>
            </a:extLst>
          </p:cNvPr>
          <p:cNvCxnSpPr>
            <a:cxnSpLocks/>
          </p:cNvCxnSpPr>
          <p:nvPr/>
        </p:nvCxnSpPr>
        <p:spPr>
          <a:xfrm flipH="1">
            <a:off x="9837525" y="1484784"/>
            <a:ext cx="12026" cy="31664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="" xmlns:a16="http://schemas.microsoft.com/office/drawing/2014/main" id="{6ECAB94F-5D53-4A9F-91C8-AB04154F0BCC}"/>
              </a:ext>
            </a:extLst>
          </p:cNvPr>
          <p:cNvCxnSpPr>
            <a:cxnSpLocks/>
          </p:cNvCxnSpPr>
          <p:nvPr/>
        </p:nvCxnSpPr>
        <p:spPr>
          <a:xfrm>
            <a:off x="11199488" y="1296878"/>
            <a:ext cx="2875" cy="46421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="" xmlns:a16="http://schemas.microsoft.com/office/drawing/2014/main" id="{E775DA0C-4987-4EB9-98A6-7763845B5A95}"/>
              </a:ext>
            </a:extLst>
          </p:cNvPr>
          <p:cNvCxnSpPr>
            <a:cxnSpLocks/>
          </p:cNvCxnSpPr>
          <p:nvPr/>
        </p:nvCxnSpPr>
        <p:spPr>
          <a:xfrm>
            <a:off x="8502628" y="4798729"/>
            <a:ext cx="0" cy="11636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="" xmlns:a16="http://schemas.microsoft.com/office/drawing/2014/main" id="{C4F45471-CB72-41F1-B945-EEC486F1518E}"/>
              </a:ext>
            </a:extLst>
          </p:cNvPr>
          <p:cNvCxnSpPr>
            <a:cxnSpLocks/>
          </p:cNvCxnSpPr>
          <p:nvPr/>
        </p:nvCxnSpPr>
        <p:spPr>
          <a:xfrm flipH="1">
            <a:off x="8607239" y="5931423"/>
            <a:ext cx="123291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="" xmlns:a16="http://schemas.microsoft.com/office/drawing/2014/main" id="{4398E847-5B27-4771-B98B-58DEFDF24319}"/>
              </a:ext>
            </a:extLst>
          </p:cNvPr>
          <p:cNvCxnSpPr>
            <a:cxnSpLocks/>
          </p:cNvCxnSpPr>
          <p:nvPr/>
        </p:nvCxnSpPr>
        <p:spPr>
          <a:xfrm>
            <a:off x="2796220" y="4822077"/>
            <a:ext cx="0" cy="11403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="" xmlns:a16="http://schemas.microsoft.com/office/drawing/2014/main" id="{E5860B19-C6A5-442F-AA4D-15368A4C0A4C}"/>
              </a:ext>
            </a:extLst>
          </p:cNvPr>
          <p:cNvCxnSpPr>
            <a:cxnSpLocks/>
          </p:cNvCxnSpPr>
          <p:nvPr/>
        </p:nvCxnSpPr>
        <p:spPr>
          <a:xfrm>
            <a:off x="3592620" y="4878879"/>
            <a:ext cx="171039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="" xmlns:a16="http://schemas.microsoft.com/office/drawing/2014/main" id="{D8A654FB-A711-4462-BFCF-0C9B8BB1CBB3}"/>
              </a:ext>
            </a:extLst>
          </p:cNvPr>
          <p:cNvCxnSpPr>
            <a:cxnSpLocks/>
          </p:cNvCxnSpPr>
          <p:nvPr/>
        </p:nvCxnSpPr>
        <p:spPr>
          <a:xfrm flipH="1">
            <a:off x="1410253" y="1198636"/>
            <a:ext cx="16012" cy="34915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="" xmlns:a16="http://schemas.microsoft.com/office/drawing/2014/main" id="{1EFC1695-714E-4D7A-9E9E-0880B89605DF}"/>
              </a:ext>
            </a:extLst>
          </p:cNvPr>
          <p:cNvCxnSpPr>
            <a:cxnSpLocks/>
          </p:cNvCxnSpPr>
          <p:nvPr/>
        </p:nvCxnSpPr>
        <p:spPr>
          <a:xfrm flipH="1">
            <a:off x="1426265" y="4690170"/>
            <a:ext cx="123291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2BCD0073-E1D9-4B17-8961-80B13D668A37}"/>
              </a:ext>
            </a:extLst>
          </p:cNvPr>
          <p:cNvSpPr txBox="1"/>
          <p:nvPr/>
        </p:nvSpPr>
        <p:spPr>
          <a:xfrm rot="16200000">
            <a:off x="2519082" y="5217823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14’</a:t>
            </a:r>
            <a:r>
              <a:rPr lang="en-US" dirty="0"/>
              <a:t>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378939B7-A19C-4DC1-A112-F2BADF4CA750}"/>
              </a:ext>
            </a:extLst>
          </p:cNvPr>
          <p:cNvSpPr txBox="1"/>
          <p:nvPr/>
        </p:nvSpPr>
        <p:spPr>
          <a:xfrm rot="16200000">
            <a:off x="1223735" y="3251768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28’</a:t>
            </a:r>
            <a:r>
              <a:rPr lang="en-US" dirty="0"/>
              <a:t>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DD9483FB-D098-4816-8238-BC6ED1DBE160}"/>
              </a:ext>
            </a:extLst>
          </p:cNvPr>
          <p:cNvSpPr txBox="1"/>
          <p:nvPr/>
        </p:nvSpPr>
        <p:spPr>
          <a:xfrm>
            <a:off x="1562790" y="4977226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18’</a:t>
            </a:r>
            <a:r>
              <a:rPr lang="en-US" dirty="0"/>
              <a:t>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FDDF754B-97AF-4234-BF7A-5BE22C207DE6}"/>
              </a:ext>
            </a:extLst>
          </p:cNvPr>
          <p:cNvSpPr txBox="1"/>
          <p:nvPr/>
        </p:nvSpPr>
        <p:spPr>
          <a:xfrm>
            <a:off x="4049928" y="4819565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24’</a:t>
            </a:r>
            <a:r>
              <a:rPr lang="en-US" dirty="0"/>
              <a:t>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557210A0-8CF8-4EFD-A1B4-C1BC151E5E92}"/>
              </a:ext>
            </a:extLst>
          </p:cNvPr>
          <p:cNvSpPr txBox="1"/>
          <p:nvPr/>
        </p:nvSpPr>
        <p:spPr>
          <a:xfrm rot="16200000">
            <a:off x="8201325" y="5112638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14’</a:t>
            </a:r>
            <a:r>
              <a:rPr lang="en-US" dirty="0"/>
              <a:t>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E738E8C0-79ED-4592-BEF0-4195377CFD7C}"/>
              </a:ext>
            </a:extLst>
          </p:cNvPr>
          <p:cNvSpPr txBox="1"/>
          <p:nvPr/>
        </p:nvSpPr>
        <p:spPr>
          <a:xfrm>
            <a:off x="8803769" y="5610230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12’</a:t>
            </a:r>
            <a:r>
              <a:rPr lang="en-US" dirty="0"/>
              <a:t>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95CCCB8F-0961-4603-B3F4-00A104AA97E2}"/>
              </a:ext>
            </a:extLst>
          </p:cNvPr>
          <p:cNvSpPr txBox="1"/>
          <p:nvPr/>
        </p:nvSpPr>
        <p:spPr>
          <a:xfrm rot="16200000">
            <a:off x="10609093" y="3414930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66’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0506236B-1ED7-492D-B892-8879DC77F1C7}"/>
              </a:ext>
            </a:extLst>
          </p:cNvPr>
          <p:cNvSpPr txBox="1"/>
          <p:nvPr/>
        </p:nvSpPr>
        <p:spPr>
          <a:xfrm rot="16200000">
            <a:off x="9160825" y="2937012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50’</a:t>
            </a:r>
            <a:r>
              <a:rPr lang="en-US" dirty="0"/>
              <a:t>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CBC6D11E-76B4-48E0-81EB-C277B35477D4}"/>
              </a:ext>
            </a:extLst>
          </p:cNvPr>
          <p:cNvSpPr txBox="1"/>
          <p:nvPr/>
        </p:nvSpPr>
        <p:spPr>
          <a:xfrm>
            <a:off x="5844133" y="1300430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100’</a:t>
            </a:r>
            <a:r>
              <a:rPr lang="en-US" dirty="0"/>
              <a:t>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758C23A8-7710-413A-86BF-52786060EDDF}"/>
              </a:ext>
            </a:extLst>
          </p:cNvPr>
          <p:cNvSpPr txBox="1"/>
          <p:nvPr/>
        </p:nvSpPr>
        <p:spPr>
          <a:xfrm>
            <a:off x="5605427" y="6324775"/>
            <a:ext cx="1994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Exit / Rest Room Entrance</a:t>
            </a:r>
          </a:p>
          <a:p>
            <a:pPr algn="ctr"/>
            <a:r>
              <a:rPr lang="en-US" sz="1200" dirty="0"/>
              <a:t>3’ 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DF535559-C83E-4B35-96DA-A6AF14792E34}"/>
              </a:ext>
            </a:extLst>
          </p:cNvPr>
          <p:cNvSpPr txBox="1"/>
          <p:nvPr/>
        </p:nvSpPr>
        <p:spPr>
          <a:xfrm>
            <a:off x="3093908" y="6094756"/>
            <a:ext cx="151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Entrance </a:t>
            </a:r>
            <a:r>
              <a:rPr lang="en-US" sz="1200" dirty="0"/>
              <a:t>12’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 </a:t>
            </a:r>
          </a:p>
        </p:txBody>
      </p:sp>
      <p:sp>
        <p:nvSpPr>
          <p:cNvPr id="68" name="TextBox 29">
            <a:extLst>
              <a:ext uri="{FF2B5EF4-FFF2-40B4-BE49-F238E27FC236}">
                <a16:creationId xmlns="" xmlns:a16="http://schemas.microsoft.com/office/drawing/2014/main" id="{D60EC7BD-12A8-445C-9F01-40ADD854AD14}"/>
              </a:ext>
            </a:extLst>
          </p:cNvPr>
          <p:cNvSpPr txBox="1"/>
          <p:nvPr/>
        </p:nvSpPr>
        <p:spPr>
          <a:xfrm>
            <a:off x="3286219" y="544554"/>
            <a:ext cx="744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00B050"/>
                </a:solidFill>
              </a:rPr>
              <a:t>Exit </a:t>
            </a:r>
            <a:r>
              <a:rPr lang="en-US" sz="1200" dirty="0"/>
              <a:t>3’ </a:t>
            </a:r>
          </a:p>
        </p:txBody>
      </p:sp>
      <p:sp>
        <p:nvSpPr>
          <p:cNvPr id="69" name="TextBox 29">
            <a:extLst>
              <a:ext uri="{FF2B5EF4-FFF2-40B4-BE49-F238E27FC236}">
                <a16:creationId xmlns="" xmlns:a16="http://schemas.microsoft.com/office/drawing/2014/main" id="{C0708AD8-E90F-477C-B504-F074BBB86BF6}"/>
              </a:ext>
            </a:extLst>
          </p:cNvPr>
          <p:cNvSpPr txBox="1"/>
          <p:nvPr/>
        </p:nvSpPr>
        <p:spPr>
          <a:xfrm>
            <a:off x="8991047" y="608729"/>
            <a:ext cx="744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00B050"/>
                </a:solidFill>
              </a:rPr>
              <a:t>Exit </a:t>
            </a:r>
            <a:r>
              <a:rPr lang="en-US" sz="1200" dirty="0"/>
              <a:t>3’ </a:t>
            </a:r>
          </a:p>
        </p:txBody>
      </p:sp>
      <p:sp>
        <p:nvSpPr>
          <p:cNvPr id="72" name="TextBox 29">
            <a:extLst>
              <a:ext uri="{FF2B5EF4-FFF2-40B4-BE49-F238E27FC236}">
                <a16:creationId xmlns="" xmlns:a16="http://schemas.microsoft.com/office/drawing/2014/main" id="{A10D43B3-5107-4EDB-8B8E-EA01B9A49804}"/>
              </a:ext>
            </a:extLst>
          </p:cNvPr>
          <p:cNvSpPr txBox="1"/>
          <p:nvPr/>
        </p:nvSpPr>
        <p:spPr>
          <a:xfrm rot="5400000">
            <a:off x="11478227" y="1564445"/>
            <a:ext cx="744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00B050"/>
                </a:solidFill>
              </a:rPr>
              <a:t>Exit </a:t>
            </a:r>
            <a:r>
              <a:rPr lang="en-US" sz="1200" dirty="0"/>
              <a:t>3’ </a:t>
            </a:r>
          </a:p>
        </p:txBody>
      </p:sp>
      <p:sp>
        <p:nvSpPr>
          <p:cNvPr id="73" name="TextBox 29">
            <a:extLst>
              <a:ext uri="{FF2B5EF4-FFF2-40B4-BE49-F238E27FC236}">
                <a16:creationId xmlns="" xmlns:a16="http://schemas.microsoft.com/office/drawing/2014/main" id="{8E83DE90-0496-48FF-ABF1-444870F1B29B}"/>
              </a:ext>
            </a:extLst>
          </p:cNvPr>
          <p:cNvSpPr txBox="1"/>
          <p:nvPr/>
        </p:nvSpPr>
        <p:spPr>
          <a:xfrm rot="5400000">
            <a:off x="11489778" y="5609216"/>
            <a:ext cx="744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00B050"/>
                </a:solidFill>
              </a:rPr>
              <a:t>Exit </a:t>
            </a:r>
            <a:r>
              <a:rPr lang="en-US" sz="1200" dirty="0"/>
              <a:t>3’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7775F958-0213-4DF6-B0DF-BEBEF45490B2}"/>
              </a:ext>
            </a:extLst>
          </p:cNvPr>
          <p:cNvSpPr txBox="1"/>
          <p:nvPr/>
        </p:nvSpPr>
        <p:spPr>
          <a:xfrm>
            <a:off x="3399213" y="4160393"/>
            <a:ext cx="151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Door 12’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7F8CD698-B7C5-40BB-9E78-1FD9F32A6BAC}"/>
              </a:ext>
            </a:extLst>
          </p:cNvPr>
          <p:cNvSpPr txBox="1"/>
          <p:nvPr/>
        </p:nvSpPr>
        <p:spPr>
          <a:xfrm>
            <a:off x="9208347" y="6314580"/>
            <a:ext cx="1994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Exit / Rest Room Entrance</a:t>
            </a:r>
          </a:p>
          <a:p>
            <a:pPr algn="ctr"/>
            <a:r>
              <a:rPr lang="en-US" sz="1200" dirty="0"/>
              <a:t>3’ 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18ADCAEC-7613-4614-B770-13EB9BC9B660}"/>
              </a:ext>
            </a:extLst>
          </p:cNvPr>
          <p:cNvSpPr txBox="1"/>
          <p:nvPr/>
        </p:nvSpPr>
        <p:spPr>
          <a:xfrm rot="16200000">
            <a:off x="8820885" y="5549716"/>
            <a:ext cx="151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Door 3’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86048145-0B5E-4693-84D1-DA16DEEA8A26}"/>
              </a:ext>
            </a:extLst>
          </p:cNvPr>
          <p:cNvSpPr txBox="1"/>
          <p:nvPr/>
        </p:nvSpPr>
        <p:spPr>
          <a:xfrm>
            <a:off x="8770896" y="4102797"/>
            <a:ext cx="151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Door 3’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980718AF-D8DB-41F5-A892-672C2A1FB4C3}"/>
              </a:ext>
            </a:extLst>
          </p:cNvPr>
          <p:cNvSpPr txBox="1"/>
          <p:nvPr/>
        </p:nvSpPr>
        <p:spPr>
          <a:xfrm>
            <a:off x="6636657" y="5712422"/>
            <a:ext cx="151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Door 3’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466DC734-C173-4521-93F9-A1082E589FA9}"/>
              </a:ext>
            </a:extLst>
          </p:cNvPr>
          <p:cNvSpPr txBox="1"/>
          <p:nvPr/>
        </p:nvSpPr>
        <p:spPr>
          <a:xfrm>
            <a:off x="6501272" y="4153451"/>
            <a:ext cx="1517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Door 3’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 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="" xmlns:a16="http://schemas.microsoft.com/office/drawing/2014/main" id="{DD19FEDB-1F2B-4FA7-A779-A2413B601356}"/>
              </a:ext>
            </a:extLst>
          </p:cNvPr>
          <p:cNvCxnSpPr>
            <a:cxnSpLocks/>
          </p:cNvCxnSpPr>
          <p:nvPr/>
        </p:nvCxnSpPr>
        <p:spPr>
          <a:xfrm>
            <a:off x="3508367" y="4771580"/>
            <a:ext cx="0" cy="12484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="" xmlns:a16="http://schemas.microsoft.com/office/drawing/2014/main" id="{A30ADAEF-2683-4D5C-AC7C-67A1F52D02A8}"/>
              </a:ext>
            </a:extLst>
          </p:cNvPr>
          <p:cNvCxnSpPr>
            <a:cxnSpLocks/>
          </p:cNvCxnSpPr>
          <p:nvPr/>
        </p:nvCxnSpPr>
        <p:spPr>
          <a:xfrm flipH="1">
            <a:off x="2842371" y="5913976"/>
            <a:ext cx="56723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AEE7E9A2-8CE1-4F4A-876E-BB8B7058A0D5}"/>
              </a:ext>
            </a:extLst>
          </p:cNvPr>
          <p:cNvSpPr txBox="1"/>
          <p:nvPr/>
        </p:nvSpPr>
        <p:spPr>
          <a:xfrm>
            <a:off x="2750098" y="5581980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12’</a:t>
            </a:r>
            <a:r>
              <a:rPr lang="en-US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02011F0E-5D89-4C76-9C22-CCFC76374135}"/>
              </a:ext>
            </a:extLst>
          </p:cNvPr>
          <p:cNvSpPr/>
          <p:nvPr/>
        </p:nvSpPr>
        <p:spPr>
          <a:xfrm>
            <a:off x="1306262" y="1187288"/>
            <a:ext cx="1393282" cy="35651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2728687D-94D9-45A2-9C25-7B354C64525F}"/>
              </a:ext>
            </a:extLst>
          </p:cNvPr>
          <p:cNvSpPr txBox="1"/>
          <p:nvPr/>
        </p:nvSpPr>
        <p:spPr>
          <a:xfrm>
            <a:off x="1731521" y="4523008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11’</a:t>
            </a:r>
            <a:r>
              <a:rPr lang="en-US" dirty="0"/>
              <a:t>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431473" y="155767"/>
            <a:ext cx="6101717" cy="584775"/>
            <a:chOff x="3930542" y="502957"/>
            <a:chExt cx="4772572" cy="584775"/>
          </a:xfrm>
        </p:grpSpPr>
        <p:sp>
          <p:nvSpPr>
            <p:cNvPr id="97" name="Rectangle 96"/>
            <p:cNvSpPr/>
            <p:nvPr/>
          </p:nvSpPr>
          <p:spPr>
            <a:xfrm>
              <a:off x="6302271" y="646373"/>
              <a:ext cx="564537" cy="18579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6322230" y="886979"/>
              <a:ext cx="118925" cy="118574"/>
              <a:chOff x="3648695" y="408998"/>
              <a:chExt cx="78408" cy="80370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3656518" y="412534"/>
                <a:ext cx="67757" cy="7012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7" name="Straight Connector 106"/>
              <p:cNvCxnSpPr/>
              <p:nvPr/>
            </p:nvCxnSpPr>
            <p:spPr>
              <a:xfrm>
                <a:off x="3656518" y="419240"/>
                <a:ext cx="70585" cy="6810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flipV="1">
                <a:off x="3648695" y="408998"/>
                <a:ext cx="75580" cy="803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TextBox 100"/>
            <p:cNvSpPr txBox="1"/>
            <p:nvPr/>
          </p:nvSpPr>
          <p:spPr>
            <a:xfrm>
              <a:off x="4966298" y="601498"/>
              <a:ext cx="18775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Sitka Display" panose="02000505000000020004" pitchFamily="2" charset="0"/>
                </a:rPr>
                <a:t>Use this table icon -&gt;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973309" y="800098"/>
              <a:ext cx="18775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Sitka Display" panose="02000505000000020004" pitchFamily="2" charset="0"/>
                </a:rPr>
                <a:t>Use this chair icon -&gt;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930542" y="502957"/>
              <a:ext cx="1180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u="sng" dirty="0">
                  <a:solidFill>
                    <a:srgbClr val="C00000"/>
                  </a:solidFill>
                  <a:latin typeface="CityBlueprint" panose="00000400000000000000" pitchFamily="2" charset="2"/>
                </a:rPr>
                <a:t>To diagram your event: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825565" y="593450"/>
              <a:ext cx="18775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Sitka Display" panose="02000505000000020004" pitchFamily="2" charset="0"/>
                </a:rPr>
                <a:t>(50 provided with rental)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739641" y="787861"/>
              <a:ext cx="187754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Sitka Display" panose="02000505000000020004" pitchFamily="2" charset="0"/>
                </a:rPr>
                <a:t>(300 provided with rental)</a:t>
              </a: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3896337" y="804426"/>
            <a:ext cx="4557543" cy="27699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srgbClr val="C00000"/>
                </a:solidFill>
                <a:latin typeface="Sitka Display" panose="02000505000000020004" pitchFamily="2" charset="0"/>
              </a:rPr>
              <a:t>Please complete:  </a:t>
            </a:r>
            <a:r>
              <a:rPr lang="en-US" sz="1200" dirty="0">
                <a:latin typeface="Sitka Display" panose="02000505000000020004" pitchFamily="2" charset="0"/>
              </a:rPr>
              <a:t>We are using a total of ____ tables and ____ chairs</a:t>
            </a:r>
            <a:r>
              <a:rPr lang="en-US" sz="1200" b="1" u="sng" dirty="0">
                <a:solidFill>
                  <a:srgbClr val="C00000"/>
                </a:solidFill>
                <a:latin typeface="Sitka Display" panose="02000505000000020004" pitchFamily="2" charset="0"/>
              </a:rPr>
              <a:t>  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="" xmlns:a16="http://schemas.microsoft.com/office/drawing/2014/main" id="{36026E5A-5175-4A74-A033-C1A1E8801674}"/>
              </a:ext>
            </a:extLst>
          </p:cNvPr>
          <p:cNvCxnSpPr>
            <a:cxnSpLocks/>
          </p:cNvCxnSpPr>
          <p:nvPr/>
        </p:nvCxnSpPr>
        <p:spPr>
          <a:xfrm flipH="1" flipV="1">
            <a:off x="9972345" y="2944403"/>
            <a:ext cx="1401891" cy="13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818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132</Words>
  <Application>Microsoft Office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CityBlueprint</vt:lpstr>
      <vt:lpstr>Arial</vt:lpstr>
      <vt:lpstr>Calibri</vt:lpstr>
      <vt:lpstr>Calibri Light</vt:lpstr>
      <vt:lpstr>Sitka Display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Ales</dc:creator>
  <cp:lastModifiedBy>Karlee</cp:lastModifiedBy>
  <cp:revision>17</cp:revision>
  <cp:lastPrinted>2019-04-12T18:39:01Z</cp:lastPrinted>
  <dcterms:created xsi:type="dcterms:W3CDTF">2018-06-04T21:24:01Z</dcterms:created>
  <dcterms:modified xsi:type="dcterms:W3CDTF">2021-06-07T15:39:51Z</dcterms:modified>
</cp:coreProperties>
</file>