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1" indent="0" algn="ctr">
              <a:buNone/>
              <a:defRPr sz="2000"/>
            </a:lvl2pPr>
            <a:lvl3pPr marL="914422" indent="0" algn="ctr">
              <a:buNone/>
              <a:defRPr sz="1800"/>
            </a:lvl3pPr>
            <a:lvl4pPr marL="1371633" indent="0" algn="ctr">
              <a:buNone/>
              <a:defRPr sz="1600"/>
            </a:lvl4pPr>
            <a:lvl5pPr marL="1828844" indent="0" algn="ctr">
              <a:buNone/>
              <a:defRPr sz="1600"/>
            </a:lvl5pPr>
            <a:lvl6pPr marL="2286055" indent="0" algn="ctr">
              <a:buNone/>
              <a:defRPr sz="1600"/>
            </a:lvl6pPr>
            <a:lvl7pPr marL="2743266" indent="0" algn="ctr">
              <a:buNone/>
              <a:defRPr sz="1600"/>
            </a:lvl7pPr>
            <a:lvl8pPr marL="3200476" indent="0" algn="ctr">
              <a:buNone/>
              <a:defRPr sz="1600"/>
            </a:lvl8pPr>
            <a:lvl9pPr marL="365768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9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5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8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3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0" b="1"/>
            </a:lvl3pPr>
            <a:lvl4pPr marL="1371633" indent="0">
              <a:buNone/>
              <a:defRPr sz="1600" b="1"/>
            </a:lvl4pPr>
            <a:lvl5pPr marL="1828844" indent="0">
              <a:buNone/>
              <a:defRPr sz="1600" b="1"/>
            </a:lvl5pPr>
            <a:lvl6pPr marL="2286055" indent="0">
              <a:buNone/>
              <a:defRPr sz="1600" b="1"/>
            </a:lvl6pPr>
            <a:lvl7pPr marL="2743266" indent="0">
              <a:buNone/>
              <a:defRPr sz="1600" b="1"/>
            </a:lvl7pPr>
            <a:lvl8pPr marL="3200476" indent="0">
              <a:buNone/>
              <a:defRPr sz="1600" b="1"/>
            </a:lvl8pPr>
            <a:lvl9pPr marL="36576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2" indent="0">
              <a:buNone/>
              <a:defRPr sz="1800" b="1"/>
            </a:lvl3pPr>
            <a:lvl4pPr marL="1371633" indent="0">
              <a:buNone/>
              <a:defRPr sz="1600" b="1"/>
            </a:lvl4pPr>
            <a:lvl5pPr marL="1828844" indent="0">
              <a:buNone/>
              <a:defRPr sz="1600" b="1"/>
            </a:lvl5pPr>
            <a:lvl6pPr marL="2286055" indent="0">
              <a:buNone/>
              <a:defRPr sz="1600" b="1"/>
            </a:lvl6pPr>
            <a:lvl7pPr marL="2743266" indent="0">
              <a:buNone/>
              <a:defRPr sz="1600" b="1"/>
            </a:lvl7pPr>
            <a:lvl8pPr marL="3200476" indent="0">
              <a:buNone/>
              <a:defRPr sz="1600" b="1"/>
            </a:lvl8pPr>
            <a:lvl9pPr marL="365768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5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0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2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2" indent="0">
              <a:buNone/>
              <a:defRPr sz="1200"/>
            </a:lvl3pPr>
            <a:lvl4pPr marL="1371633" indent="0">
              <a:buNone/>
              <a:defRPr sz="1000"/>
            </a:lvl4pPr>
            <a:lvl5pPr marL="1828844" indent="0">
              <a:buNone/>
              <a:defRPr sz="1000"/>
            </a:lvl5pPr>
            <a:lvl6pPr marL="2286055" indent="0">
              <a:buNone/>
              <a:defRPr sz="1000"/>
            </a:lvl6pPr>
            <a:lvl7pPr marL="2743266" indent="0">
              <a:buNone/>
              <a:defRPr sz="1000"/>
            </a:lvl7pPr>
            <a:lvl8pPr marL="3200476" indent="0">
              <a:buNone/>
              <a:defRPr sz="1000"/>
            </a:lvl8pPr>
            <a:lvl9pPr marL="365768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1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2" indent="0">
              <a:buNone/>
              <a:defRPr sz="2400"/>
            </a:lvl3pPr>
            <a:lvl4pPr marL="1371633" indent="0">
              <a:buNone/>
              <a:defRPr sz="2000"/>
            </a:lvl4pPr>
            <a:lvl5pPr marL="1828844" indent="0">
              <a:buNone/>
              <a:defRPr sz="2000"/>
            </a:lvl5pPr>
            <a:lvl6pPr marL="2286055" indent="0">
              <a:buNone/>
              <a:defRPr sz="2000"/>
            </a:lvl6pPr>
            <a:lvl7pPr marL="2743266" indent="0">
              <a:buNone/>
              <a:defRPr sz="2000"/>
            </a:lvl7pPr>
            <a:lvl8pPr marL="3200476" indent="0">
              <a:buNone/>
              <a:defRPr sz="2000"/>
            </a:lvl8pPr>
            <a:lvl9pPr marL="365768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1" indent="0">
              <a:buNone/>
              <a:defRPr sz="1400"/>
            </a:lvl2pPr>
            <a:lvl3pPr marL="914422" indent="0">
              <a:buNone/>
              <a:defRPr sz="1200"/>
            </a:lvl3pPr>
            <a:lvl4pPr marL="1371633" indent="0">
              <a:buNone/>
              <a:defRPr sz="1000"/>
            </a:lvl4pPr>
            <a:lvl5pPr marL="1828844" indent="0">
              <a:buNone/>
              <a:defRPr sz="1000"/>
            </a:lvl5pPr>
            <a:lvl6pPr marL="2286055" indent="0">
              <a:buNone/>
              <a:defRPr sz="1000"/>
            </a:lvl6pPr>
            <a:lvl7pPr marL="2743266" indent="0">
              <a:buNone/>
              <a:defRPr sz="1000"/>
            </a:lvl7pPr>
            <a:lvl8pPr marL="3200476" indent="0">
              <a:buNone/>
              <a:defRPr sz="1000"/>
            </a:lvl8pPr>
            <a:lvl9pPr marL="365768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1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22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1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0EA6-74A6-42D4-B8AF-3D8D247D848D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A7030-3DD6-4945-BF13-3D12055AF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264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2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6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7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39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49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/>
            <a:endCxn id="89" idx="3"/>
          </p:cNvCxnSpPr>
          <p:nvPr/>
        </p:nvCxnSpPr>
        <p:spPr>
          <a:xfrm>
            <a:off x="753572" y="713182"/>
            <a:ext cx="6889" cy="3460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54563" y="4612640"/>
            <a:ext cx="1016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64723" y="5836920"/>
            <a:ext cx="789285" cy="5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917363" y="5842000"/>
            <a:ext cx="2773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717203" y="5842000"/>
            <a:ext cx="213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1950883" y="5516880"/>
            <a:ext cx="0" cy="314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1940723" y="690880"/>
            <a:ext cx="10160" cy="462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64723" y="690880"/>
            <a:ext cx="5435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398444" y="689820"/>
            <a:ext cx="5542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023181" y="5831841"/>
            <a:ext cx="2903" cy="1157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316403" y="5831840"/>
            <a:ext cx="0" cy="232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0754289" y="6097423"/>
            <a:ext cx="1798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Scale:  1”≈11.5’</a:t>
            </a:r>
          </a:p>
        </p:txBody>
      </p:sp>
      <p:sp>
        <p:nvSpPr>
          <p:cNvPr id="47" name="Arc 46"/>
          <p:cNvSpPr/>
          <p:nvPr/>
        </p:nvSpPr>
        <p:spPr>
          <a:xfrm rot="5400000">
            <a:off x="4759568" y="6110026"/>
            <a:ext cx="751840" cy="883920"/>
          </a:xfrm>
          <a:prstGeom prst="arc">
            <a:avLst>
              <a:gd name="adj1" fmla="val 2195039"/>
              <a:gd name="adj2" fmla="val 44604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0" y="4929025"/>
            <a:ext cx="9470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Crash door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4402003" y="5191760"/>
            <a:ext cx="914400" cy="914400"/>
            <a:chOff x="4033520" y="1613985"/>
            <a:chExt cx="914400" cy="91440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Arc 52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292059" y="6001484"/>
            <a:ext cx="914400" cy="914400"/>
            <a:chOff x="4033520" y="1613985"/>
            <a:chExt cx="914400" cy="914400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Arc 56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894918" y="5222240"/>
            <a:ext cx="914400" cy="914400"/>
            <a:chOff x="4033520" y="1613985"/>
            <a:chExt cx="914400" cy="9144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Arc 59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779895" y="6001664"/>
            <a:ext cx="914400" cy="914400"/>
            <a:chOff x="4033520" y="1613985"/>
            <a:chExt cx="914400" cy="9144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Arc 62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-365023" y="4569286"/>
            <a:ext cx="914400" cy="914400"/>
            <a:chOff x="4033520" y="1613985"/>
            <a:chExt cx="914400" cy="9144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Arc 65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Arc 66"/>
          <p:cNvSpPr/>
          <p:nvPr/>
        </p:nvSpPr>
        <p:spPr>
          <a:xfrm rot="5400000">
            <a:off x="4325243" y="5316676"/>
            <a:ext cx="751840" cy="883920"/>
          </a:xfrm>
          <a:prstGeom prst="arc">
            <a:avLst>
              <a:gd name="adj1" fmla="val 2195039"/>
              <a:gd name="adj2" fmla="val 44604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c 67"/>
          <p:cNvSpPr/>
          <p:nvPr/>
        </p:nvSpPr>
        <p:spPr>
          <a:xfrm rot="5400000">
            <a:off x="4819836" y="5299352"/>
            <a:ext cx="751840" cy="883920"/>
          </a:xfrm>
          <a:prstGeom prst="arc">
            <a:avLst>
              <a:gd name="adj1" fmla="val 2195039"/>
              <a:gd name="adj2" fmla="val 44604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/>
          <p:cNvSpPr/>
          <p:nvPr/>
        </p:nvSpPr>
        <p:spPr>
          <a:xfrm rot="5400000">
            <a:off x="4221463" y="6101910"/>
            <a:ext cx="751840" cy="883920"/>
          </a:xfrm>
          <a:prstGeom prst="arc">
            <a:avLst>
              <a:gd name="adj1" fmla="val 2195039"/>
              <a:gd name="adj2" fmla="val 44604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/>
          <p:cNvGrpSpPr/>
          <p:nvPr/>
        </p:nvGrpSpPr>
        <p:grpSpPr>
          <a:xfrm rot="5400000">
            <a:off x="540953" y="3782414"/>
            <a:ext cx="914400" cy="914400"/>
            <a:chOff x="4033520" y="1613985"/>
            <a:chExt cx="914400" cy="914400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Arc 71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Arc 72"/>
          <p:cNvSpPr/>
          <p:nvPr/>
        </p:nvSpPr>
        <p:spPr>
          <a:xfrm rot="11913900">
            <a:off x="385116" y="4241633"/>
            <a:ext cx="751840" cy="883920"/>
          </a:xfrm>
          <a:prstGeom prst="arc">
            <a:avLst>
              <a:gd name="adj1" fmla="val 2195039"/>
              <a:gd name="adj2" fmla="val 44604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/>
          <p:cNvGrpSpPr/>
          <p:nvPr/>
        </p:nvGrpSpPr>
        <p:grpSpPr>
          <a:xfrm rot="16200000">
            <a:off x="11355532" y="5222240"/>
            <a:ext cx="914400" cy="914400"/>
            <a:chOff x="4033520" y="1613985"/>
            <a:chExt cx="914400" cy="914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Arc 75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 rot="10800000">
            <a:off x="6117838" y="417551"/>
            <a:ext cx="914400" cy="914400"/>
            <a:chOff x="4033520" y="1613985"/>
            <a:chExt cx="914400" cy="914400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Arc 78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1" name="Straight Connector 80"/>
          <p:cNvCxnSpPr/>
          <p:nvPr/>
        </p:nvCxnSpPr>
        <p:spPr>
          <a:xfrm>
            <a:off x="1544334" y="5836920"/>
            <a:ext cx="9674" cy="918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2600543" y="5817412"/>
            <a:ext cx="9674" cy="918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1554008" y="6726839"/>
            <a:ext cx="2482235" cy="28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2116006" y="5831840"/>
            <a:ext cx="1926627" cy="10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 flipV="1">
            <a:off x="3934475" y="5946148"/>
            <a:ext cx="101587" cy="14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3931228" y="5954967"/>
            <a:ext cx="3245" cy="4815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5334481" y="6275804"/>
            <a:ext cx="1794" cy="479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flipV="1">
            <a:off x="5334481" y="6260017"/>
            <a:ext cx="84676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6172757" y="5843659"/>
            <a:ext cx="0" cy="611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>
            <a:off x="6172759" y="6436478"/>
            <a:ext cx="13280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7498951" y="5828216"/>
            <a:ext cx="4837" cy="339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7498951" y="6343475"/>
            <a:ext cx="1" cy="3700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>
            <a:off x="7498951" y="6725921"/>
            <a:ext cx="2919096" cy="10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10418046" y="5843658"/>
            <a:ext cx="0" cy="332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10727949" y="5765272"/>
            <a:ext cx="9820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Roll-Up Door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10873951" y="6076880"/>
            <a:ext cx="1133194" cy="2879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5-Point Star 141"/>
          <p:cNvSpPr/>
          <p:nvPr/>
        </p:nvSpPr>
        <p:spPr>
          <a:xfrm>
            <a:off x="699371" y="3569643"/>
            <a:ext cx="142239" cy="152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5-Point Star 142"/>
          <p:cNvSpPr/>
          <p:nvPr/>
        </p:nvSpPr>
        <p:spPr>
          <a:xfrm>
            <a:off x="11803561" y="5075467"/>
            <a:ext cx="142239" cy="152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lowchart: Summing Junction 143"/>
          <p:cNvSpPr/>
          <p:nvPr/>
        </p:nvSpPr>
        <p:spPr>
          <a:xfrm>
            <a:off x="777428" y="3228280"/>
            <a:ext cx="168978" cy="146092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5-Point Star 144"/>
          <p:cNvSpPr/>
          <p:nvPr/>
        </p:nvSpPr>
        <p:spPr>
          <a:xfrm>
            <a:off x="86541" y="6353876"/>
            <a:ext cx="142239" cy="152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/>
          <p:cNvSpPr txBox="1"/>
          <p:nvPr/>
        </p:nvSpPr>
        <p:spPr>
          <a:xfrm>
            <a:off x="-31519" y="5455665"/>
            <a:ext cx="1005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Hose Bibb</a:t>
            </a:r>
          </a:p>
        </p:txBody>
      </p:sp>
      <p:sp>
        <p:nvSpPr>
          <p:cNvPr id="148" name="Flowchart: Summing Junction 147"/>
          <p:cNvSpPr/>
          <p:nvPr/>
        </p:nvSpPr>
        <p:spPr>
          <a:xfrm>
            <a:off x="180070" y="5730004"/>
            <a:ext cx="168978" cy="146092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/>
          <p:cNvSpPr txBox="1"/>
          <p:nvPr/>
        </p:nvSpPr>
        <p:spPr>
          <a:xfrm>
            <a:off x="-37716" y="6078644"/>
            <a:ext cx="1183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Fire Extinguisher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-57086" y="4640293"/>
            <a:ext cx="1175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LEGEND:</a:t>
            </a:r>
          </a:p>
        </p:txBody>
      </p:sp>
      <p:grpSp>
        <p:nvGrpSpPr>
          <p:cNvPr id="152" name="Group 151"/>
          <p:cNvGrpSpPr/>
          <p:nvPr/>
        </p:nvGrpSpPr>
        <p:grpSpPr>
          <a:xfrm rot="16200000">
            <a:off x="9698586" y="6150259"/>
            <a:ext cx="914400" cy="914400"/>
            <a:chOff x="4033520" y="1613985"/>
            <a:chExt cx="914400" cy="914400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4643120" y="2219960"/>
              <a:ext cx="0" cy="238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Arc 153"/>
            <p:cNvSpPr/>
            <p:nvPr/>
          </p:nvSpPr>
          <p:spPr>
            <a:xfrm rot="4266835">
              <a:off x="4033520" y="1613985"/>
              <a:ext cx="914400" cy="914400"/>
            </a:xfrm>
            <a:prstGeom prst="arc">
              <a:avLst>
                <a:gd name="adj1" fmla="val 19022750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5" name="Arc 154"/>
          <p:cNvSpPr/>
          <p:nvPr/>
        </p:nvSpPr>
        <p:spPr>
          <a:xfrm rot="21215935">
            <a:off x="9851939" y="5843976"/>
            <a:ext cx="751840" cy="883920"/>
          </a:xfrm>
          <a:prstGeom prst="arc">
            <a:avLst>
              <a:gd name="adj1" fmla="val 2195039"/>
              <a:gd name="adj2" fmla="val 44604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/>
          <p:cNvSpPr txBox="1"/>
          <p:nvPr/>
        </p:nvSpPr>
        <p:spPr>
          <a:xfrm>
            <a:off x="1652819" y="6176066"/>
            <a:ext cx="1005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Table and Chair Storage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740416" y="6164692"/>
            <a:ext cx="1005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Men’s Restroom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315479" y="6033888"/>
            <a:ext cx="1005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Bar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06874" y="6164693"/>
            <a:ext cx="1005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Kitchen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5279155" y="5849359"/>
            <a:ext cx="1005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Women’s Restroom</a:t>
            </a:r>
          </a:p>
        </p:txBody>
      </p:sp>
      <p:sp>
        <p:nvSpPr>
          <p:cNvPr id="354" name="TextBox 353"/>
          <p:cNvSpPr txBox="1"/>
          <p:nvPr/>
        </p:nvSpPr>
        <p:spPr>
          <a:xfrm>
            <a:off x="784810" y="4270737"/>
            <a:ext cx="899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Emergency Exit</a:t>
            </a:r>
          </a:p>
        </p:txBody>
      </p:sp>
      <p:sp>
        <p:nvSpPr>
          <p:cNvPr id="355" name="TextBox 354"/>
          <p:cNvSpPr txBox="1"/>
          <p:nvPr/>
        </p:nvSpPr>
        <p:spPr>
          <a:xfrm>
            <a:off x="11019567" y="5150740"/>
            <a:ext cx="899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FF0000"/>
                </a:solidFill>
              </a:rPr>
              <a:t>Emergency Exit</a:t>
            </a:r>
          </a:p>
        </p:txBody>
      </p:sp>
      <p:sp>
        <p:nvSpPr>
          <p:cNvPr id="356" name="TextBox 355"/>
          <p:cNvSpPr txBox="1"/>
          <p:nvPr/>
        </p:nvSpPr>
        <p:spPr>
          <a:xfrm>
            <a:off x="4025927" y="6256781"/>
            <a:ext cx="119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Entrance/Exit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61062" y="6401997"/>
            <a:ext cx="178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Approximate Perimeter Dimensions:  138’x65’</a:t>
            </a:r>
          </a:p>
        </p:txBody>
      </p:sp>
      <p:cxnSp>
        <p:nvCxnSpPr>
          <p:cNvPr id="362" name="Straight Connector 361"/>
          <p:cNvCxnSpPr/>
          <p:nvPr/>
        </p:nvCxnSpPr>
        <p:spPr>
          <a:xfrm>
            <a:off x="6171990" y="5843658"/>
            <a:ext cx="13458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TextBox 362"/>
          <p:cNvSpPr txBox="1"/>
          <p:nvPr/>
        </p:nvSpPr>
        <p:spPr>
          <a:xfrm>
            <a:off x="9589767" y="6318581"/>
            <a:ext cx="899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FF0000"/>
                </a:solidFill>
              </a:rPr>
              <a:t>Exit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1573" y="3088654"/>
            <a:ext cx="728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/>
              <a:t>Building Capacity</a:t>
            </a:r>
          </a:p>
          <a:p>
            <a:pPr algn="ctr"/>
            <a:r>
              <a:rPr lang="en-US" sz="1100" dirty="0"/>
              <a:t>Standing 1775</a:t>
            </a:r>
          </a:p>
          <a:p>
            <a:pPr algn="ctr"/>
            <a:r>
              <a:rPr lang="en-US" sz="1100" dirty="0"/>
              <a:t>Seated 1250</a:t>
            </a:r>
          </a:p>
          <a:p>
            <a:pPr algn="ctr"/>
            <a:r>
              <a:rPr lang="en-US" sz="1100" dirty="0"/>
              <a:t>Dining 575</a:t>
            </a:r>
          </a:p>
        </p:txBody>
      </p:sp>
      <p:cxnSp>
        <p:nvCxnSpPr>
          <p:cNvPr id="365" name="Straight Connector 364"/>
          <p:cNvCxnSpPr/>
          <p:nvPr/>
        </p:nvCxnSpPr>
        <p:spPr>
          <a:xfrm flipV="1">
            <a:off x="5334482" y="5849359"/>
            <a:ext cx="858874" cy="50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328238" y="6160645"/>
            <a:ext cx="475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&lt;-6’-&gt;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832388" y="6157646"/>
            <a:ext cx="475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&lt;-6’-&gt;</a:t>
            </a:r>
          </a:p>
        </p:txBody>
      </p:sp>
      <p:sp>
        <p:nvSpPr>
          <p:cNvPr id="89" name="TextBox 88"/>
          <p:cNvSpPr txBox="1"/>
          <p:nvPr/>
        </p:nvSpPr>
        <p:spPr>
          <a:xfrm rot="16200000">
            <a:off x="522877" y="4295467"/>
            <a:ext cx="475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&lt;-6’-&gt;</a:t>
            </a:r>
          </a:p>
        </p:txBody>
      </p:sp>
      <p:sp>
        <p:nvSpPr>
          <p:cNvPr id="91" name="TextBox 90"/>
          <p:cNvSpPr txBox="1"/>
          <p:nvPr/>
        </p:nvSpPr>
        <p:spPr>
          <a:xfrm rot="16200000">
            <a:off x="11786262" y="5250028"/>
            <a:ext cx="475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&lt;-3’-&gt;</a:t>
            </a:r>
          </a:p>
        </p:txBody>
      </p:sp>
      <p:sp>
        <p:nvSpPr>
          <p:cNvPr id="93" name="TextBox 92"/>
          <p:cNvSpPr txBox="1"/>
          <p:nvPr/>
        </p:nvSpPr>
        <p:spPr>
          <a:xfrm rot="16200000">
            <a:off x="10199649" y="6267047"/>
            <a:ext cx="475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&lt;-5’-&gt;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02ACEAA-3897-432D-87E2-5B45CA694844}"/>
              </a:ext>
            </a:extLst>
          </p:cNvPr>
          <p:cNvSpPr txBox="1"/>
          <p:nvPr/>
        </p:nvSpPr>
        <p:spPr>
          <a:xfrm>
            <a:off x="7098497" y="363989"/>
            <a:ext cx="4472251" cy="27699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srgbClr val="C00000"/>
                </a:solidFill>
                <a:latin typeface="Sitka Display" panose="02000505000000020004" pitchFamily="2" charset="0"/>
              </a:rPr>
              <a:t>Please complete: </a:t>
            </a:r>
            <a:r>
              <a:rPr lang="en-US" sz="1200" b="1" dirty="0">
                <a:solidFill>
                  <a:srgbClr val="C00000"/>
                </a:solidFill>
                <a:latin typeface="Sitka Display" panose="02000505000000020004" pitchFamily="2" charset="0"/>
              </a:rPr>
              <a:t> </a:t>
            </a:r>
            <a:r>
              <a:rPr lang="en-US" sz="1200" dirty="0">
                <a:latin typeface="Sitka Display" panose="02000505000000020004" pitchFamily="2" charset="0"/>
              </a:rPr>
              <a:t>We are using a total of ____ tables and ____ chairs</a:t>
            </a:r>
            <a:r>
              <a:rPr lang="en-US" sz="1200" b="1" u="sng" dirty="0">
                <a:solidFill>
                  <a:srgbClr val="C00000"/>
                </a:solidFill>
                <a:latin typeface="Sitka Display" panose="02000505000000020004" pitchFamily="2" charset="0"/>
              </a:rPr>
              <a:t>  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DC7A92E-77EE-4BCB-BFA0-F88D7F64D40B}"/>
              </a:ext>
            </a:extLst>
          </p:cNvPr>
          <p:cNvSpPr txBox="1"/>
          <p:nvPr/>
        </p:nvSpPr>
        <p:spPr>
          <a:xfrm>
            <a:off x="11160" y="797057"/>
            <a:ext cx="715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cumin Pro" panose="020B0504020202020204" pitchFamily="34" charset="0"/>
              </a:rPr>
              <a:t>(25) 110v Outlets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6F2616C-D54C-4219-AB9B-4E0E9B1A817E}"/>
              </a:ext>
            </a:extLst>
          </p:cNvPr>
          <p:cNvSpPr txBox="1"/>
          <p:nvPr/>
        </p:nvSpPr>
        <p:spPr>
          <a:xfrm>
            <a:off x="-111180" y="2395880"/>
            <a:ext cx="9204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Sitka Display" panose="02000505000000020004" pitchFamily="2" charset="0"/>
              </a:rPr>
              <a:t>Use this chair icon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E70B524-6D57-40E4-AFF6-DA06EA14B4F4}"/>
              </a:ext>
            </a:extLst>
          </p:cNvPr>
          <p:cNvSpPr txBox="1"/>
          <p:nvPr/>
        </p:nvSpPr>
        <p:spPr>
          <a:xfrm>
            <a:off x="-50513" y="1510062"/>
            <a:ext cx="8152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Sitka Display" panose="02000505000000020004" pitchFamily="2" charset="0"/>
              </a:rPr>
              <a:t>Use this table icon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5F27936-D44E-4E42-89F9-501974114AFA}"/>
              </a:ext>
            </a:extLst>
          </p:cNvPr>
          <p:cNvSpPr txBox="1"/>
          <p:nvPr/>
        </p:nvSpPr>
        <p:spPr>
          <a:xfrm>
            <a:off x="-98708" y="2845858"/>
            <a:ext cx="10730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Sitka Display" panose="02000505000000020004" pitchFamily="2" charset="0"/>
              </a:rPr>
              <a:t>(400 provided)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5F27936-D44E-4E42-89F9-501974114AFA}"/>
              </a:ext>
            </a:extLst>
          </p:cNvPr>
          <p:cNvSpPr txBox="1"/>
          <p:nvPr/>
        </p:nvSpPr>
        <p:spPr>
          <a:xfrm>
            <a:off x="-166349" y="2199506"/>
            <a:ext cx="10703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Sitka Display" panose="02000505000000020004" pitchFamily="2" charset="0"/>
              </a:rPr>
              <a:t>(75 provided)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DAAB492-0C11-470F-94DF-A6AACE5721BB}"/>
              </a:ext>
            </a:extLst>
          </p:cNvPr>
          <p:cNvSpPr/>
          <p:nvPr/>
        </p:nvSpPr>
        <p:spPr>
          <a:xfrm>
            <a:off x="75831" y="2008635"/>
            <a:ext cx="564537" cy="1857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04442" y="2793369"/>
            <a:ext cx="89210" cy="892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-42229" y="47342"/>
            <a:ext cx="3052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Event Date: </a:t>
            </a:r>
            <a:r>
              <a:rPr lang="en-US" sz="1200" u="sng" dirty="0"/>
              <a:t>			</a:t>
            </a:r>
            <a:endParaRPr lang="en-US" sz="1200" dirty="0"/>
          </a:p>
          <a:p>
            <a:r>
              <a:rPr lang="en-US" sz="1200" dirty="0"/>
              <a:t>Event Name: </a:t>
            </a:r>
            <a:r>
              <a:rPr lang="en-US" sz="1200" u="sng" dirty="0"/>
              <a:t>			</a:t>
            </a:r>
            <a:endParaRPr lang="en-US" sz="1200" dirty="0"/>
          </a:p>
          <a:p>
            <a:r>
              <a:rPr lang="en-US" sz="1200" dirty="0"/>
              <a:t>Contract Number: </a:t>
            </a:r>
            <a:r>
              <a:rPr lang="en-US" sz="1200" u="sng" dirty="0"/>
              <a:t>		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2917166" y="67184"/>
            <a:ext cx="2994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Contact Name: </a:t>
            </a:r>
            <a:r>
              <a:rPr lang="en-US" sz="1200" u="sng" dirty="0"/>
              <a:t>		</a:t>
            </a:r>
          </a:p>
          <a:p>
            <a:r>
              <a:rPr lang="en-US" sz="1200" dirty="0"/>
              <a:t>Contact Phone: </a:t>
            </a:r>
            <a:r>
              <a:rPr lang="en-US" sz="1200" u="sng" dirty="0"/>
              <a:t>		</a:t>
            </a:r>
          </a:p>
          <a:p>
            <a:r>
              <a:rPr lang="en-US" sz="1200" dirty="0"/>
              <a:t>Contact Email: </a:t>
            </a:r>
            <a:r>
              <a:rPr lang="en-US" sz="1200" u="sng" dirty="0"/>
              <a:t>		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361485" y="-48101"/>
            <a:ext cx="4079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Maurine </a:t>
            </a:r>
            <a:r>
              <a:rPr lang="en-US" sz="2000" b="1" u="sng" dirty="0" err="1">
                <a:solidFill>
                  <a:srgbClr val="FF0000"/>
                </a:solidFill>
              </a:rPr>
              <a:t>Dobbas</a:t>
            </a:r>
            <a:r>
              <a:rPr lang="en-US" sz="2000" b="1" u="sng" dirty="0">
                <a:solidFill>
                  <a:srgbClr val="FF0000"/>
                </a:solidFill>
              </a:rPr>
              <a:t> Placer Building</a:t>
            </a:r>
          </a:p>
        </p:txBody>
      </p:sp>
    </p:spTree>
    <p:extLst>
      <p:ext uri="{BB962C8B-B14F-4D97-AF65-F5344CB8AC3E}">
        <p14:creationId xmlns:p14="http://schemas.microsoft.com/office/powerpoint/2010/main" val="361902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</TotalTime>
  <Words>135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Acumin Pro</vt:lpstr>
      <vt:lpstr>Arial</vt:lpstr>
      <vt:lpstr>Calibri</vt:lpstr>
      <vt:lpstr>Calibri Light</vt:lpstr>
      <vt:lpstr>Sitka Display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GCF</dc:creator>
  <cp:lastModifiedBy>Don Ales</cp:lastModifiedBy>
  <cp:revision>36</cp:revision>
  <cp:lastPrinted>2018-03-24T16:21:04Z</cp:lastPrinted>
  <dcterms:created xsi:type="dcterms:W3CDTF">2018-03-21T21:34:07Z</dcterms:created>
  <dcterms:modified xsi:type="dcterms:W3CDTF">2025-05-29T16:32:26Z</dcterms:modified>
</cp:coreProperties>
</file>