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9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5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3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5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0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2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1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1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22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1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0EA6-74A6-42D4-B8AF-3D8D247D848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64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11867105" y="5464571"/>
            <a:ext cx="213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27907" y="1508402"/>
            <a:ext cx="5360580" cy="54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975314" y="1515261"/>
            <a:ext cx="2887613" cy="102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34799" y="6428852"/>
            <a:ext cx="1798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Scale:  1”≈14.25’</a:t>
            </a:r>
            <a:endParaRPr lang="en-US" sz="1200" dirty="0"/>
          </a:p>
        </p:txBody>
      </p:sp>
      <p:cxnSp>
        <p:nvCxnSpPr>
          <p:cNvPr id="133" name="Straight Connector 132"/>
          <p:cNvCxnSpPr/>
          <p:nvPr/>
        </p:nvCxnSpPr>
        <p:spPr>
          <a:xfrm flipH="1" flipV="1">
            <a:off x="2868864" y="6384796"/>
            <a:ext cx="5441864" cy="7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 rot="5400000">
            <a:off x="11255494" y="1941753"/>
            <a:ext cx="948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Roll-Up Door</a:t>
            </a:r>
          </a:p>
          <a:p>
            <a:pPr algn="ctr"/>
            <a:r>
              <a:rPr lang="en-US" sz="1100" dirty="0" smtClean="0"/>
              <a:t>14 Feet</a:t>
            </a:r>
            <a:endParaRPr lang="en-US" sz="1100" dirty="0"/>
          </a:p>
        </p:txBody>
      </p:sp>
      <p:sp>
        <p:nvSpPr>
          <p:cNvPr id="143" name="5-Point Star 142"/>
          <p:cNvSpPr/>
          <p:nvPr/>
        </p:nvSpPr>
        <p:spPr>
          <a:xfrm>
            <a:off x="10165908" y="6408975"/>
            <a:ext cx="142239" cy="152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lowchart: Summing Junction 143"/>
          <p:cNvSpPr/>
          <p:nvPr/>
        </p:nvSpPr>
        <p:spPr>
          <a:xfrm>
            <a:off x="3006849" y="6234817"/>
            <a:ext cx="168978" cy="146092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907553" y="6577551"/>
            <a:ext cx="9167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Crash door</a:t>
            </a:r>
            <a:endParaRPr lang="en-US" sz="11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6190228" y="5895772"/>
            <a:ext cx="885180" cy="914400"/>
            <a:chOff x="4033520" y="1613985"/>
            <a:chExt cx="914400" cy="9144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Arc 65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0" name="Rectangle 139"/>
          <p:cNvSpPr/>
          <p:nvPr/>
        </p:nvSpPr>
        <p:spPr>
          <a:xfrm>
            <a:off x="3200118" y="6467594"/>
            <a:ext cx="4642990" cy="3243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5-Point Star 144"/>
          <p:cNvSpPr/>
          <p:nvPr/>
        </p:nvSpPr>
        <p:spPr>
          <a:xfrm>
            <a:off x="5401531" y="6604221"/>
            <a:ext cx="137694" cy="152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/>
          <p:cNvSpPr txBox="1"/>
          <p:nvPr/>
        </p:nvSpPr>
        <p:spPr>
          <a:xfrm>
            <a:off x="4374860" y="6570654"/>
            <a:ext cx="973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Fire Hose</a:t>
            </a:r>
          </a:p>
        </p:txBody>
      </p:sp>
      <p:sp>
        <p:nvSpPr>
          <p:cNvPr id="148" name="Flowchart: Summing Junction 147"/>
          <p:cNvSpPr/>
          <p:nvPr/>
        </p:nvSpPr>
        <p:spPr>
          <a:xfrm>
            <a:off x="4222032" y="6610193"/>
            <a:ext cx="163578" cy="146092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/>
          <p:cNvSpPr txBox="1"/>
          <p:nvPr/>
        </p:nvSpPr>
        <p:spPr>
          <a:xfrm>
            <a:off x="5518330" y="6570654"/>
            <a:ext cx="1145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Fire Extinguisher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257949" y="6505652"/>
            <a:ext cx="1138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LEGEND:</a:t>
            </a:r>
          </a:p>
        </p:txBody>
      </p:sp>
      <p:sp>
        <p:nvSpPr>
          <p:cNvPr id="355" name="TextBox 354"/>
          <p:cNvSpPr txBox="1"/>
          <p:nvPr/>
        </p:nvSpPr>
        <p:spPr>
          <a:xfrm>
            <a:off x="11388806" y="5061795"/>
            <a:ext cx="899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To </a:t>
            </a:r>
            <a:r>
              <a:rPr lang="en-US" sz="1050" dirty="0" smtClean="0">
                <a:sym typeface="Wingdings" panose="05000000000000000000" pitchFamily="2" charset="2"/>
              </a:rPr>
              <a:t></a:t>
            </a:r>
            <a:endParaRPr lang="en-US" sz="1050" dirty="0" smtClean="0"/>
          </a:p>
          <a:p>
            <a:pPr algn="ctr"/>
            <a:r>
              <a:rPr lang="en-US" sz="1050" dirty="0" smtClean="0"/>
              <a:t>Classrooms</a:t>
            </a:r>
          </a:p>
        </p:txBody>
      </p:sp>
      <p:sp>
        <p:nvSpPr>
          <p:cNvPr id="356" name="TextBox 355"/>
          <p:cNvSpPr txBox="1"/>
          <p:nvPr/>
        </p:nvSpPr>
        <p:spPr>
          <a:xfrm>
            <a:off x="8775413" y="6382213"/>
            <a:ext cx="119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Entrance/Exit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6 Crash Doors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9450" y="-19856"/>
            <a:ext cx="29025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Approximate Perimeter Dimensions:  140’x80’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729609" y="600619"/>
            <a:ext cx="156495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/>
              <a:t>Building Capacity </a:t>
            </a:r>
          </a:p>
          <a:p>
            <a:r>
              <a:rPr lang="en-US" sz="1400" dirty="0" smtClean="0"/>
              <a:t>S</a:t>
            </a:r>
            <a:r>
              <a:rPr lang="en-US" sz="1200" dirty="0" smtClean="0"/>
              <a:t>tanding 2200</a:t>
            </a:r>
          </a:p>
          <a:p>
            <a:r>
              <a:rPr lang="en-US" sz="1200" dirty="0" smtClean="0"/>
              <a:t>Seated 1500</a:t>
            </a:r>
          </a:p>
          <a:p>
            <a:r>
              <a:rPr lang="en-US" sz="1200" dirty="0" smtClean="0"/>
              <a:t>Dining 745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476192" y="1537128"/>
            <a:ext cx="14127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&lt;-12.5’ Emergency Exit-&gt;</a:t>
            </a:r>
            <a:endParaRPr lang="en-US" sz="900" dirty="0"/>
          </a:p>
        </p:txBody>
      </p:sp>
      <p:sp>
        <p:nvSpPr>
          <p:cNvPr id="102" name="TextBox 101"/>
          <p:cNvSpPr txBox="1"/>
          <p:nvPr/>
        </p:nvSpPr>
        <p:spPr>
          <a:xfrm>
            <a:off x="0" y="2490055"/>
            <a:ext cx="6818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≈73’</a:t>
            </a:r>
          </a:p>
          <a:p>
            <a:r>
              <a:rPr lang="en-US" sz="900" dirty="0" smtClean="0"/>
              <a:t>Northern</a:t>
            </a:r>
          </a:p>
          <a:p>
            <a:r>
              <a:rPr lang="en-US" sz="900" dirty="0" smtClean="0"/>
              <a:t>Perimeter</a:t>
            </a:r>
            <a:endParaRPr lang="en-US" sz="900" dirty="0"/>
          </a:p>
        </p:txBody>
      </p:sp>
      <p:sp>
        <p:nvSpPr>
          <p:cNvPr id="116" name="5-Point Star 115"/>
          <p:cNvSpPr/>
          <p:nvPr/>
        </p:nvSpPr>
        <p:spPr>
          <a:xfrm>
            <a:off x="3193544" y="6225873"/>
            <a:ext cx="142239" cy="152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11134440" y="2557037"/>
            <a:ext cx="6818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≈80’</a:t>
            </a:r>
          </a:p>
          <a:p>
            <a:r>
              <a:rPr lang="en-US" sz="900" dirty="0" smtClean="0"/>
              <a:t>Southern</a:t>
            </a:r>
          </a:p>
          <a:p>
            <a:r>
              <a:rPr lang="en-US" sz="900" dirty="0" smtClean="0"/>
              <a:t>Perimeter</a:t>
            </a:r>
            <a:endParaRPr lang="en-US" sz="900" dirty="0"/>
          </a:p>
        </p:txBody>
      </p:sp>
      <p:grpSp>
        <p:nvGrpSpPr>
          <p:cNvPr id="164" name="Group 163"/>
          <p:cNvGrpSpPr/>
          <p:nvPr/>
        </p:nvGrpSpPr>
        <p:grpSpPr>
          <a:xfrm rot="16200000">
            <a:off x="8671074" y="1116843"/>
            <a:ext cx="914400" cy="1220683"/>
            <a:chOff x="8574979" y="787918"/>
            <a:chExt cx="914400" cy="1220683"/>
          </a:xfrm>
        </p:grpSpPr>
        <p:grpSp>
          <p:nvGrpSpPr>
            <p:cNvPr id="166" name="Group 165"/>
            <p:cNvGrpSpPr/>
            <p:nvPr/>
          </p:nvGrpSpPr>
          <p:grpSpPr>
            <a:xfrm rot="16200000">
              <a:off x="8574979" y="1094201"/>
              <a:ext cx="914400" cy="914400"/>
              <a:chOff x="4033520" y="1613985"/>
              <a:chExt cx="914400" cy="9144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 rot="10800000" flipV="1">
                <a:off x="4643119" y="2310470"/>
                <a:ext cx="1052" cy="148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Arc 170"/>
              <p:cNvSpPr/>
              <p:nvPr/>
            </p:nvSpPr>
            <p:spPr>
              <a:xfrm rot="4266835">
                <a:off x="4033520" y="1613985"/>
                <a:ext cx="914400" cy="914400"/>
              </a:xfrm>
              <a:prstGeom prst="arc">
                <a:avLst>
                  <a:gd name="adj1" fmla="val 19022750"/>
                  <a:gd name="adj2" fmla="val 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7" name="Arc 166"/>
            <p:cNvSpPr/>
            <p:nvPr/>
          </p:nvSpPr>
          <p:spPr>
            <a:xfrm rot="21215935">
              <a:off x="8717180" y="787918"/>
              <a:ext cx="751840" cy="883920"/>
            </a:xfrm>
            <a:prstGeom prst="arc">
              <a:avLst>
                <a:gd name="adj1" fmla="val 2195039"/>
                <a:gd name="adj2" fmla="val 446044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2" name="Straight Connector 171"/>
          <p:cNvCxnSpPr/>
          <p:nvPr/>
        </p:nvCxnSpPr>
        <p:spPr>
          <a:xfrm>
            <a:off x="9441607" y="1501192"/>
            <a:ext cx="2396890" cy="24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>
            <a:off x="11853988" y="2661494"/>
            <a:ext cx="0" cy="884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707685" y="6428852"/>
            <a:ext cx="9480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1" name="Group 370"/>
          <p:cNvGrpSpPr/>
          <p:nvPr/>
        </p:nvGrpSpPr>
        <p:grpSpPr>
          <a:xfrm rot="21381876">
            <a:off x="1300272" y="5721279"/>
            <a:ext cx="1731654" cy="1000968"/>
            <a:chOff x="1259128" y="5533135"/>
            <a:chExt cx="1731654" cy="1000968"/>
          </a:xfrm>
        </p:grpSpPr>
        <p:grpSp>
          <p:nvGrpSpPr>
            <p:cNvPr id="54" name="Group 53"/>
            <p:cNvGrpSpPr/>
            <p:nvPr/>
          </p:nvGrpSpPr>
          <p:grpSpPr>
            <a:xfrm>
              <a:off x="1745243" y="5587948"/>
              <a:ext cx="914400" cy="914400"/>
              <a:chOff x="4145409" y="1621159"/>
              <a:chExt cx="914400" cy="914400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 flipH="1">
                <a:off x="4733956" y="2327662"/>
                <a:ext cx="17049" cy="13105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Arc 52"/>
              <p:cNvSpPr/>
              <p:nvPr/>
            </p:nvSpPr>
            <p:spPr>
              <a:xfrm rot="4266835">
                <a:off x="4145409" y="1621159"/>
                <a:ext cx="914400" cy="914400"/>
              </a:xfrm>
              <a:prstGeom prst="arc">
                <a:avLst>
                  <a:gd name="adj1" fmla="val 19805549"/>
                  <a:gd name="adj2" fmla="val 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1259128" y="5533135"/>
              <a:ext cx="914400" cy="914400"/>
              <a:chOff x="4125818" y="1617757"/>
              <a:chExt cx="914400" cy="914400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 flipH="1">
                <a:off x="4725690" y="2327354"/>
                <a:ext cx="9601" cy="14155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Arc 59"/>
              <p:cNvSpPr/>
              <p:nvPr/>
            </p:nvSpPr>
            <p:spPr>
              <a:xfrm rot="4266835">
                <a:off x="4125818" y="1617757"/>
                <a:ext cx="914400" cy="914400"/>
              </a:xfrm>
              <a:prstGeom prst="arc">
                <a:avLst>
                  <a:gd name="adj1" fmla="val 19798564"/>
                  <a:gd name="adj2" fmla="val 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7" name="Arc 66"/>
            <p:cNvSpPr/>
            <p:nvPr/>
          </p:nvSpPr>
          <p:spPr>
            <a:xfrm rot="5400000">
              <a:off x="1699635" y="5652015"/>
              <a:ext cx="751840" cy="883920"/>
            </a:xfrm>
            <a:prstGeom prst="arc">
              <a:avLst>
                <a:gd name="adj1" fmla="val 1967348"/>
                <a:gd name="adj2" fmla="val 446044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Arc 67"/>
            <p:cNvSpPr/>
            <p:nvPr/>
          </p:nvSpPr>
          <p:spPr>
            <a:xfrm rot="5400000">
              <a:off x="2172902" y="5716223"/>
              <a:ext cx="751840" cy="883920"/>
            </a:xfrm>
            <a:prstGeom prst="arc">
              <a:avLst>
                <a:gd name="adj1" fmla="val 2195039"/>
                <a:gd name="adj2" fmla="val 4460443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 rot="218124">
              <a:off x="1526212" y="5972690"/>
              <a:ext cx="13998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 smtClean="0">
                  <a:sym typeface="Wingdings" panose="05000000000000000000" pitchFamily="2" charset="2"/>
                </a:rPr>
                <a:t></a:t>
              </a:r>
              <a:r>
                <a:rPr lang="en-US" sz="900" dirty="0" smtClean="0">
                  <a:sym typeface="Wingdings" panose="05000000000000000000" pitchFamily="2" charset="2"/>
                </a:rPr>
                <a:t>--</a:t>
              </a:r>
              <a:r>
                <a:rPr lang="en-US" sz="900" dirty="0" smtClean="0"/>
                <a:t>-21’ Entrance/Exit-----&gt;</a:t>
              </a:r>
              <a:endParaRPr lang="en-US" sz="900" dirty="0"/>
            </a:p>
          </p:txBody>
        </p:sp>
        <p:cxnSp>
          <p:nvCxnSpPr>
            <p:cNvPr id="176" name="Straight Connector 175"/>
            <p:cNvCxnSpPr/>
            <p:nvPr/>
          </p:nvCxnSpPr>
          <p:spPr>
            <a:xfrm>
              <a:off x="1597004" y="6209775"/>
              <a:ext cx="295" cy="2275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9" name="TextBox 178"/>
          <p:cNvSpPr txBox="1"/>
          <p:nvPr/>
        </p:nvSpPr>
        <p:spPr>
          <a:xfrm>
            <a:off x="627907" y="6182100"/>
            <a:ext cx="6643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Storage</a:t>
            </a:r>
          </a:p>
        </p:txBody>
      </p:sp>
      <p:cxnSp>
        <p:nvCxnSpPr>
          <p:cNvPr id="187" name="Straight Connector 186"/>
          <p:cNvCxnSpPr/>
          <p:nvPr/>
        </p:nvCxnSpPr>
        <p:spPr>
          <a:xfrm>
            <a:off x="11867105" y="3757154"/>
            <a:ext cx="0" cy="12402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>
            <a:off x="11867105" y="5464571"/>
            <a:ext cx="0" cy="911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>
            <a:off x="11874259" y="5004326"/>
            <a:ext cx="213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 flipH="1">
            <a:off x="10343707" y="6382213"/>
            <a:ext cx="1530552" cy="10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>
            <a:off x="8492080" y="6389484"/>
            <a:ext cx="0" cy="4685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/>
          <p:nvPr/>
        </p:nvCxnSpPr>
        <p:spPr>
          <a:xfrm>
            <a:off x="10343707" y="6389484"/>
            <a:ext cx="0" cy="4685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/>
          <p:cNvSpPr txBox="1"/>
          <p:nvPr/>
        </p:nvSpPr>
        <p:spPr>
          <a:xfrm>
            <a:off x="8645166" y="6239063"/>
            <a:ext cx="14851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mtClean="0">
                <a:sym typeface="Wingdings" panose="05000000000000000000" pitchFamily="2" charset="2"/>
              </a:rPr>
              <a:t>&lt;-----</a:t>
            </a:r>
            <a:r>
              <a:rPr lang="en-US" sz="900" smtClean="0"/>
              <a:t>-20’ </a:t>
            </a:r>
            <a:r>
              <a:rPr lang="en-US" sz="900" dirty="0" smtClean="0"/>
              <a:t>Entrance/Exit-----&gt;</a:t>
            </a:r>
            <a:endParaRPr lang="en-US" sz="900" dirty="0"/>
          </a:p>
        </p:txBody>
      </p:sp>
      <p:sp>
        <p:nvSpPr>
          <p:cNvPr id="221" name="Flowchart: Summing Junction 220"/>
          <p:cNvSpPr/>
          <p:nvPr/>
        </p:nvSpPr>
        <p:spPr>
          <a:xfrm>
            <a:off x="8240151" y="6212130"/>
            <a:ext cx="168978" cy="146092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TextBox 221"/>
          <p:cNvSpPr txBox="1"/>
          <p:nvPr/>
        </p:nvSpPr>
        <p:spPr>
          <a:xfrm>
            <a:off x="11280019" y="3443346"/>
            <a:ext cx="89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To </a:t>
            </a:r>
            <a:r>
              <a:rPr lang="en-US" sz="900" dirty="0" smtClean="0">
                <a:sym typeface="Wingdings" panose="05000000000000000000" pitchFamily="2" charset="2"/>
              </a:rPr>
              <a:t></a:t>
            </a:r>
            <a:endParaRPr lang="en-US" sz="900" dirty="0" smtClean="0"/>
          </a:p>
          <a:p>
            <a:pPr algn="ctr"/>
            <a:r>
              <a:rPr lang="en-US" sz="900" dirty="0" smtClean="0"/>
              <a:t>“Gun” Room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821662" y="6516760"/>
            <a:ext cx="733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Kitchen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10380128" y="6559712"/>
            <a:ext cx="733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Women’s</a:t>
            </a:r>
          </a:p>
        </p:txBody>
      </p:sp>
      <p:sp>
        <p:nvSpPr>
          <p:cNvPr id="225" name="TextBox 224"/>
          <p:cNvSpPr txBox="1"/>
          <p:nvPr/>
        </p:nvSpPr>
        <p:spPr>
          <a:xfrm rot="5400000">
            <a:off x="11717884" y="6135876"/>
            <a:ext cx="7339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Men’s</a:t>
            </a:r>
          </a:p>
        </p:txBody>
      </p:sp>
      <p:sp>
        <p:nvSpPr>
          <p:cNvPr id="229" name="5-Point Star 228"/>
          <p:cNvSpPr/>
          <p:nvPr/>
        </p:nvSpPr>
        <p:spPr>
          <a:xfrm>
            <a:off x="11636272" y="3064868"/>
            <a:ext cx="142239" cy="152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/>
          <p:nvPr/>
        </p:nvCxnSpPr>
        <p:spPr>
          <a:xfrm>
            <a:off x="11867105" y="3545526"/>
            <a:ext cx="213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1874259" y="3757154"/>
            <a:ext cx="213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076823" y="226161"/>
            <a:ext cx="3033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Event Date: </a:t>
            </a:r>
            <a:r>
              <a:rPr lang="en-US" sz="1200" u="sng" dirty="0" smtClean="0"/>
              <a:t>			</a:t>
            </a:r>
            <a:endParaRPr lang="en-US" sz="1200" dirty="0" smtClean="0"/>
          </a:p>
          <a:p>
            <a:r>
              <a:rPr lang="en-US" sz="1200" dirty="0" smtClean="0"/>
              <a:t>Event Name: </a:t>
            </a:r>
            <a:r>
              <a:rPr lang="en-US" sz="1200" u="sng" dirty="0" smtClean="0"/>
              <a:t>			</a:t>
            </a:r>
            <a:endParaRPr lang="en-US" sz="1200" dirty="0" smtClean="0"/>
          </a:p>
          <a:p>
            <a:r>
              <a:rPr lang="en-US" sz="1200" dirty="0" smtClean="0"/>
              <a:t>Contract Number: </a:t>
            </a:r>
            <a:r>
              <a:rPr lang="en-US" sz="1200" u="sng" dirty="0" smtClean="0"/>
              <a:t>		</a:t>
            </a:r>
            <a:endParaRPr lang="en-US" sz="1200" dirty="0" smtClean="0"/>
          </a:p>
          <a:p>
            <a:r>
              <a:rPr lang="en-US" sz="1200" dirty="0" smtClean="0"/>
              <a:t>Contact Name: </a:t>
            </a:r>
            <a:r>
              <a:rPr lang="en-US" sz="1200" u="sng" dirty="0" smtClean="0"/>
              <a:t>		</a:t>
            </a:r>
          </a:p>
          <a:p>
            <a:r>
              <a:rPr lang="en-US" sz="1200" dirty="0" smtClean="0"/>
              <a:t>Contact Phone: </a:t>
            </a:r>
            <a:r>
              <a:rPr lang="en-US" sz="1200" u="sng" dirty="0"/>
              <a:t>	</a:t>
            </a:r>
            <a:r>
              <a:rPr lang="en-US" sz="1200" u="sng" dirty="0" smtClean="0"/>
              <a:t>	</a:t>
            </a:r>
          </a:p>
          <a:p>
            <a:r>
              <a:rPr lang="en-US" sz="1200" dirty="0" smtClean="0"/>
              <a:t>Contact Email: </a:t>
            </a:r>
            <a:r>
              <a:rPr lang="en-US" sz="1200" u="sng" dirty="0" smtClean="0"/>
              <a:t>		</a:t>
            </a:r>
            <a:endParaRPr lang="en-US" sz="1200" dirty="0"/>
          </a:p>
        </p:txBody>
      </p:sp>
      <p:sp>
        <p:nvSpPr>
          <p:cNvPr id="89" name="TextBox 11">
            <a:extLst>
              <a:ext uri="{FF2B5EF4-FFF2-40B4-BE49-F238E27FC236}">
                <a16:creationId xmlns:a16="http://schemas.microsoft.com/office/drawing/2014/main" xmlns="" id="{27AD863E-58B2-4804-8A4C-3250ACFB3AA0}"/>
              </a:ext>
            </a:extLst>
          </p:cNvPr>
          <p:cNvSpPr txBox="1"/>
          <p:nvPr/>
        </p:nvSpPr>
        <p:spPr>
          <a:xfrm>
            <a:off x="674628" y="238651"/>
            <a:ext cx="19750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 smtClean="0">
                <a:solidFill>
                  <a:srgbClr val="FF0000"/>
                </a:solidFill>
              </a:rPr>
              <a:t>Armory Building</a:t>
            </a:r>
            <a:endParaRPr lang="en-US" sz="2000" b="1" dirty="0"/>
          </a:p>
        </p:txBody>
      </p:sp>
      <p:sp>
        <p:nvSpPr>
          <p:cNvPr id="90" name="Star: 5 Points 4">
            <a:extLst>
              <a:ext uri="{FF2B5EF4-FFF2-40B4-BE49-F238E27FC236}">
                <a16:creationId xmlns:a16="http://schemas.microsoft.com/office/drawing/2014/main" xmlns="" id="{AFF9B0AE-7198-40E6-A6AC-A797D326A3D4}"/>
              </a:ext>
            </a:extLst>
          </p:cNvPr>
          <p:cNvSpPr/>
          <p:nvPr/>
        </p:nvSpPr>
        <p:spPr>
          <a:xfrm>
            <a:off x="10640052" y="238651"/>
            <a:ext cx="225490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73E8A0B3-1528-4572-A995-5364F6FB2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59882" y="709733"/>
            <a:ext cx="374408" cy="226369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9380860" y="55328"/>
            <a:ext cx="1581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/>
              <a:t>Legend</a:t>
            </a:r>
            <a:r>
              <a:rPr lang="en-US" sz="1200" b="1" dirty="0" smtClean="0"/>
              <a:t> </a:t>
            </a:r>
            <a:r>
              <a:rPr lang="en-US" sz="1200" b="1" dirty="0"/>
              <a:t>:              </a:t>
            </a:r>
            <a:endParaRPr lang="en-US" sz="1200" b="1" dirty="0" smtClean="0"/>
          </a:p>
          <a:p>
            <a:r>
              <a:rPr lang="en-US" sz="1200" dirty="0" smtClean="0"/>
              <a:t>Fire </a:t>
            </a:r>
            <a:r>
              <a:rPr lang="en-US" sz="1200" dirty="0"/>
              <a:t>extinguisher </a:t>
            </a:r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Crash Door </a:t>
            </a:r>
          </a:p>
          <a:p>
            <a:endParaRPr lang="en-US" sz="1200" dirty="0"/>
          </a:p>
          <a:p>
            <a:r>
              <a:rPr lang="en-US" sz="1200" dirty="0" smtClean="0"/>
              <a:t>Hose Bibb</a:t>
            </a:r>
            <a:endParaRPr lang="en-US" sz="1200" dirty="0"/>
          </a:p>
        </p:txBody>
      </p:sp>
      <p:sp>
        <p:nvSpPr>
          <p:cNvPr id="98" name="Flowchart: Summing Junction 97"/>
          <p:cNvSpPr/>
          <p:nvPr/>
        </p:nvSpPr>
        <p:spPr>
          <a:xfrm>
            <a:off x="10691314" y="1123892"/>
            <a:ext cx="168978" cy="146092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725706" y="6171100"/>
            <a:ext cx="7774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507067" y="6171100"/>
            <a:ext cx="0" cy="237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1860735" y="1529634"/>
            <a:ext cx="0" cy="1131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27907" y="1604244"/>
            <a:ext cx="0" cy="48394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02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</TotalTime>
  <Words>90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GCF</dc:creator>
  <cp:lastModifiedBy>GCF</cp:lastModifiedBy>
  <cp:revision>54</cp:revision>
  <cp:lastPrinted>2020-04-22T22:52:51Z</cp:lastPrinted>
  <dcterms:created xsi:type="dcterms:W3CDTF">2018-03-21T21:34:07Z</dcterms:created>
  <dcterms:modified xsi:type="dcterms:W3CDTF">2020-04-23T16:04:35Z</dcterms:modified>
</cp:coreProperties>
</file>